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</p:sldIdLst>
  <p:sldSz cx="10080625" cy="5670550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1pPr>
    <a:lvl2pPr marL="742950" indent="-285750" algn="l" defTabSz="449263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2pPr>
    <a:lvl3pPr marL="1143000" indent="-228600" algn="l" defTabSz="449263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3pPr>
    <a:lvl4pPr marL="1600200" indent="-228600" algn="l" defTabSz="449263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4pPr>
    <a:lvl5pPr marL="2057400" indent="-228600" algn="l" defTabSz="449263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3" y="9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179B315-B18D-F057-A0FB-C1287BE2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F3306541-0867-5032-8ECE-CD837E9B0FB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4700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13D08D4-F04A-6280-D6F0-B7776E9A3F8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75D1D1B-A0D9-51FE-2564-F61DB7E06723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67A338B1-4D48-5479-292A-B5C2BB9FF24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2C3CC6A-6C75-C05A-7F21-A5C65F632F6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815BC225-734B-5095-8549-8A5A0DA89A9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1EB8166A-2DE7-4425-BA50-10CF9C18B236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5C7EE1A-F71A-05A0-ED85-D6522D1766E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EF1870-FB5D-4E67-93C5-CC1C28263876}" type="slidenum">
              <a:rPr lang="en-IN" altLang="en-US"/>
              <a:pPr/>
              <a:t>1</a:t>
            </a:fld>
            <a:endParaRPr lang="en-IN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46056881-2E88-21E7-D174-FE8D0C82ED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2EF4201C-D4EC-C001-77AC-1FE3E5B1EB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900FD5D-6804-65DC-D3B0-F9E894801F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C9F1B1-25DF-444C-A901-362A607ADF7B}" type="slidenum">
              <a:rPr lang="en-IN" altLang="en-US"/>
              <a:pPr/>
              <a:t>10</a:t>
            </a:fld>
            <a:endParaRPr lang="en-IN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82735876-AD91-2ADB-9B74-E4E67609E6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130C072A-20ED-5EC5-D6B7-517BF169EC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DBCDF1C-C60A-C824-4C8E-4ED01D21727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E7983E-21A5-4B4B-9999-F8317B8F16B8}" type="slidenum">
              <a:rPr lang="en-IN" altLang="en-US"/>
              <a:pPr/>
              <a:t>11</a:t>
            </a:fld>
            <a:endParaRPr lang="en-IN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9371FF11-0A69-B460-A36C-8B6ED9E1282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1353A37D-87FA-BAB6-1123-C14168EBF4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D8F9674-2B71-2FFF-1545-DA1FA64B49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7E7EE2-A4DE-44EB-9850-1E34E46C2153}" type="slidenum">
              <a:rPr lang="en-IN" altLang="en-US"/>
              <a:pPr/>
              <a:t>12</a:t>
            </a:fld>
            <a:endParaRPr lang="en-IN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6CE83E91-18BD-C68E-AD2D-56FF542905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752C2591-7B25-417F-07CD-E82CFAD4F3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82F1021-3F05-9078-584C-BE65DC0C3D7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223CFC-86D2-433D-AB0B-144D83AD09AE}" type="slidenum">
              <a:rPr lang="en-IN" altLang="en-US"/>
              <a:pPr/>
              <a:t>13</a:t>
            </a:fld>
            <a:endParaRPr lang="en-IN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1CBA6E4B-BA8B-68C1-637F-16F8BF7A5F3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1BCAC26-339E-8C5A-AA6C-FEF0D88E4B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64CD8A-77F5-3AAE-1AB6-8BE285C0828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EEDCE8-F929-4ABB-9C19-92415BB646C2}" type="slidenum">
              <a:rPr lang="en-IN" altLang="en-US"/>
              <a:pPr/>
              <a:t>14</a:t>
            </a:fld>
            <a:endParaRPr lang="en-IN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80434A09-F442-081E-7EE0-9011011055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1DF829E-632D-CF74-E578-F6FDD2EFAD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BE16C27-80EB-EF30-9C78-ADB6E476CC1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6798A5-04BE-4DA7-9480-97F7D95D5E2D}" type="slidenum">
              <a:rPr lang="en-IN" altLang="en-US"/>
              <a:pPr/>
              <a:t>15</a:t>
            </a:fld>
            <a:endParaRPr lang="en-IN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3E543A31-273A-6637-7442-8563DC1895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2C52F795-6F0A-8D5A-172D-D9DA97EE4F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9ED39F-DE53-7516-8235-201A7438BB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DDBA00-41F4-47CE-BE52-865005955A04}" type="slidenum">
              <a:rPr lang="en-IN" altLang="en-US"/>
              <a:pPr/>
              <a:t>16</a:t>
            </a:fld>
            <a:endParaRPr lang="en-IN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52C5F1F1-CB9C-4F81-84EE-B81AA4861A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12F627D0-2CB3-8566-FF92-E008387BE1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5C0B269-1051-985B-EC2E-C912645904C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B25BA4-4C15-465D-A5A0-4AA914E65396}" type="slidenum">
              <a:rPr lang="en-IN" altLang="en-US"/>
              <a:pPr/>
              <a:t>17</a:t>
            </a:fld>
            <a:endParaRPr lang="en-IN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13AED139-2FFA-6680-F583-285D956F7B6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3A2B6D4E-7053-E9F8-F023-A83B35F262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80FC416-9B6C-17B1-5133-5FF8B769AC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6C2371-0FF2-48CB-A574-760680864CFB}" type="slidenum">
              <a:rPr lang="en-IN" altLang="en-US"/>
              <a:pPr/>
              <a:t>18</a:t>
            </a:fld>
            <a:endParaRPr lang="en-IN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59FF0633-CC3E-AFFC-1374-7324D8B30FA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9B7C9C0B-4912-3887-9825-06A9F62695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7AD879-9434-B0B3-7A93-35A8B8BCA7D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1ACD1C-B8A3-4B76-AED0-864B2F12D17C}" type="slidenum">
              <a:rPr lang="en-IN" altLang="en-US"/>
              <a:pPr/>
              <a:t>19</a:t>
            </a:fld>
            <a:endParaRPr lang="en-IN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83429E72-CA36-3C61-207B-79C8374213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D353850F-900B-B4BE-ADD3-2356267AED7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7B2C72-EC0D-D777-8E37-7CC9BF71ED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E3495C-404B-4BA6-A6ED-E30B117D6BC2}" type="slidenum">
              <a:rPr lang="en-IN" altLang="en-US"/>
              <a:pPr/>
              <a:t>2</a:t>
            </a:fld>
            <a:endParaRPr lang="en-IN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48E0B7B1-DAF8-90BC-99D5-E3EE940DFF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D51AA80E-AAE9-77FB-B140-D8BE7E8708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9CBFAA3-D9FE-2680-5988-B6F1E6F662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987EE-656F-4609-B9BD-65F755759308}" type="slidenum">
              <a:rPr lang="en-IN" altLang="en-US"/>
              <a:pPr/>
              <a:t>20</a:t>
            </a:fld>
            <a:endParaRPr lang="en-IN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794C3D41-DF4C-76C5-B386-7D4196BAEF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34F064A3-2D4B-6921-796D-0D6CAB60FD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72E0542-8604-A16E-5F22-3089C4A6F8E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541803-4D02-4DA3-A982-6EDEBBCAEF96}" type="slidenum">
              <a:rPr lang="en-IN" altLang="en-US"/>
              <a:pPr/>
              <a:t>21</a:t>
            </a:fld>
            <a:endParaRPr lang="en-IN" altLang="en-US"/>
          </a:p>
        </p:txBody>
      </p:sp>
      <p:sp>
        <p:nvSpPr>
          <p:cNvPr id="125953" name="Rectangle 1">
            <a:extLst>
              <a:ext uri="{FF2B5EF4-FFF2-40B4-BE49-F238E27FC236}">
                <a16:creationId xmlns:a16="http://schemas.microsoft.com/office/drawing/2014/main" id="{38BA7CAB-1324-59CC-35F2-4D80B42015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6D57818A-2E17-07E6-2FA2-7C9B8D74EB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4A23E1E-46E2-0AAB-2EE9-6264EA12D8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D84980-E40F-45A7-9412-C1E9A9A7069E}" type="slidenum">
              <a:rPr lang="en-IN" altLang="en-US"/>
              <a:pPr/>
              <a:t>22</a:t>
            </a:fld>
            <a:endParaRPr lang="en-IN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936B801A-3A4B-5C3C-7CF7-84EFC13237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28E0D9D0-38FA-60EE-38C3-A4473982B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621298-4AF8-EC39-4D6D-5E3A2A5F42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FCB94-D836-427C-81DB-FC0AE9783D97}" type="slidenum">
              <a:rPr lang="en-IN" altLang="en-US"/>
              <a:pPr/>
              <a:t>23</a:t>
            </a:fld>
            <a:endParaRPr lang="en-IN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7E10014D-3B79-E98C-C332-55E5294CB8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C8A69D45-BB14-DB02-42D6-DB4AE91F58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2C90DB-4F80-FA64-ECE3-25B6FA01F5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40EEC5-1E26-4D80-ADA6-E31911EE3FB3}" type="slidenum">
              <a:rPr lang="en-IN" altLang="en-US"/>
              <a:pPr/>
              <a:t>24</a:t>
            </a:fld>
            <a:endParaRPr lang="en-IN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C2884687-A37B-17F2-A28A-45D1F67E7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E0E560-F2B7-D96B-9901-ACCBA4DE10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06F1E05-4C98-6DC9-1EC0-FD4D5CF069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81ECE5-C386-4360-9533-8F82AA7680A6}" type="slidenum">
              <a:rPr lang="en-IN" altLang="en-US"/>
              <a:pPr/>
              <a:t>25</a:t>
            </a:fld>
            <a:endParaRPr lang="en-IN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BE6CEF7E-016F-71B0-2E14-C1ED93B6424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D1F853C0-5EAF-706F-7A97-8CD069F62E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91F0356-1F57-9762-F61F-F48BFA5D3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E115CB-49E2-40F5-AF40-1B068858D82C}" type="slidenum">
              <a:rPr lang="en-IN" altLang="en-US"/>
              <a:pPr/>
              <a:t>26</a:t>
            </a:fld>
            <a:endParaRPr lang="en-IN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4D2F47FB-FE78-0A0C-0774-821447EE37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ADEF6641-8FF3-D91E-06AD-821BFC1113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36C6C68-EC2F-D8D6-4213-7A6A931D7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72DE65-BAEB-473B-AF5B-9BD2C643E029}" type="slidenum">
              <a:rPr lang="en-IN" altLang="en-US"/>
              <a:pPr/>
              <a:t>27</a:t>
            </a:fld>
            <a:endParaRPr lang="en-IN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D1364C34-41AA-1676-4159-14F81009FD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D5C0238B-9537-9872-796B-05F9D10B03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F0AAAE7-7428-9C6D-D5ED-7918D8DDD4A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F6DF46-2465-47D9-81CE-4AB83CC579F1}" type="slidenum">
              <a:rPr lang="en-IN" altLang="en-US"/>
              <a:pPr/>
              <a:t>28</a:t>
            </a:fld>
            <a:endParaRPr lang="en-IN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7E1A6BDB-CC91-E80F-FF34-047FDE946B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1C3CE26C-A434-3528-5AC1-64691C821B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A3AF83-03DB-A15C-B83C-D3BCEEB2688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A0A92B-13F0-44A4-9E91-92C19E03AEEF}" type="slidenum">
              <a:rPr lang="en-IN" altLang="en-US"/>
              <a:pPr/>
              <a:t>29</a:t>
            </a:fld>
            <a:endParaRPr lang="en-IN" altLang="en-US"/>
          </a:p>
        </p:txBody>
      </p:sp>
      <p:sp>
        <p:nvSpPr>
          <p:cNvPr id="134145" name="Rectangle 1">
            <a:extLst>
              <a:ext uri="{FF2B5EF4-FFF2-40B4-BE49-F238E27FC236}">
                <a16:creationId xmlns:a16="http://schemas.microsoft.com/office/drawing/2014/main" id="{68AD4EFA-A299-3305-AF5E-EA628D9CA1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EFDCBCB5-E6E2-B217-AE81-E88ABD10162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2FAFDE5-6229-787A-955E-D0E3710D9C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9ADA9C-9D03-47C1-A569-0121D6EDBC36}" type="slidenum">
              <a:rPr lang="en-IN" altLang="en-US"/>
              <a:pPr/>
              <a:t>3</a:t>
            </a:fld>
            <a:endParaRPr lang="en-IN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2CE27DA0-64FE-BF9C-7953-AA109F7647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B1D1AEB-BB18-0811-CD08-0B2F62265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8670BC9-AAEC-B47F-01D6-BEB251BEAA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AC8775-A859-4E94-8EED-86A5D262F5D7}" type="slidenum">
              <a:rPr lang="en-IN" altLang="en-US"/>
              <a:pPr/>
              <a:t>30</a:t>
            </a:fld>
            <a:endParaRPr lang="en-IN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3741E87B-B111-0BEB-7EA2-BC845D08962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B521E8E1-3BE4-2717-2187-8AFD5CA539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73E8C7D-DD02-6404-DDBE-5A60208E5A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A5E30E-501C-4D63-B454-75F52F445AAF}" type="slidenum">
              <a:rPr lang="en-IN" altLang="en-US"/>
              <a:pPr/>
              <a:t>31</a:t>
            </a:fld>
            <a:endParaRPr lang="en-IN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F8DA9B5F-5F2C-68A2-10B2-58E87E38D3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E9C7E833-20C5-DF04-C595-47CE5EBDAC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34A0FA0-B705-48CA-6FD2-CE6391E564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EC287D-C46E-438E-9C32-ED301EFF6B58}" type="slidenum">
              <a:rPr lang="en-IN" altLang="en-US"/>
              <a:pPr/>
              <a:t>32</a:t>
            </a:fld>
            <a:endParaRPr lang="en-IN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2A688D10-B74B-50C0-3625-03186EB4A0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4227F75F-360B-4AD2-E889-18607B8A76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0EA79C2-5FDA-5E54-0804-B1C1BD9180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4D24DE-16EF-45FB-9C23-8FC55642BA1A}" type="slidenum">
              <a:rPr lang="en-IN" altLang="en-US"/>
              <a:pPr/>
              <a:t>33</a:t>
            </a:fld>
            <a:endParaRPr lang="en-IN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A53BC1B0-45C5-E98B-4779-132E8EA2A9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0E677FDC-546B-A940-EA89-AF210F8B38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138D73A-7D13-F83D-8E84-BDD51EF8181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9C04ED-EA60-4991-A372-A380E812D317}" type="slidenum">
              <a:rPr lang="en-IN" altLang="en-US"/>
              <a:pPr/>
              <a:t>34</a:t>
            </a:fld>
            <a:endParaRPr lang="en-IN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77B107E7-13A5-8DCC-85AA-390D0F76B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73E1746-6BE2-7570-4F3D-33575A2D31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F3C4348-3D24-9FBC-7549-5BF108540B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15548C-9F4D-4943-8B95-6C9260FD5944}" type="slidenum">
              <a:rPr lang="en-IN" altLang="en-US"/>
              <a:pPr/>
              <a:t>35</a:t>
            </a:fld>
            <a:endParaRPr lang="en-IN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4B94A495-127F-2392-87D3-7BAEA9CAF5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8EC82B-99CB-6286-3875-662B20B2F2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FD3DA1F-CE04-EC5D-B817-AA155CC3F3A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1F3D9C-1B5F-4FA0-80D5-49087B3746DB}" type="slidenum">
              <a:rPr lang="en-IN" altLang="en-US"/>
              <a:pPr/>
              <a:t>36</a:t>
            </a:fld>
            <a:endParaRPr lang="en-IN" altLang="en-US"/>
          </a:p>
        </p:txBody>
      </p:sp>
      <p:sp>
        <p:nvSpPr>
          <p:cNvPr id="141313" name="Rectangle 1">
            <a:extLst>
              <a:ext uri="{FF2B5EF4-FFF2-40B4-BE49-F238E27FC236}">
                <a16:creationId xmlns:a16="http://schemas.microsoft.com/office/drawing/2014/main" id="{F8C2E8EA-C962-3A3B-01B6-74DE6AAFD5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466379A1-1474-AA57-A44C-DE83E6BD09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538810-E18A-1152-E329-EBDC8CD70D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44D53A-C410-4767-B2B7-0105D18911F9}" type="slidenum">
              <a:rPr lang="en-IN" altLang="en-US"/>
              <a:pPr/>
              <a:t>37</a:t>
            </a:fld>
            <a:endParaRPr lang="en-IN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1CD01D29-FBA1-8C0B-4FEC-84A93B36A3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51A91DF6-6C0F-A915-FC80-A21F0C5B3D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EDD312F-477A-3D36-E2C6-8D21BFEF809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9D9FD5-14F6-4399-A86C-430BDBF55630}" type="slidenum">
              <a:rPr lang="en-IN" altLang="en-US"/>
              <a:pPr/>
              <a:t>38</a:t>
            </a:fld>
            <a:endParaRPr lang="en-IN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0B035A9D-2F4A-3CBB-4199-7C46D7CDE1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F39A0A54-EEC8-FA99-DBB2-09A3691EA39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2DF9D0-0E09-A006-0AB6-83B7215485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B95E24-14CB-44DC-B36C-6219E50972DA}" type="slidenum">
              <a:rPr lang="en-IN" altLang="en-US"/>
              <a:pPr/>
              <a:t>39</a:t>
            </a:fld>
            <a:endParaRPr lang="en-IN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DA9F7EB9-439E-49A1-D1FA-54B4739416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760361B6-2DD9-07A3-7138-C825F542D5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3BCA270-2BAF-F238-B2DF-B6607220EC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5B553B-E9DF-45AD-98B8-216CA2E9B3E1}" type="slidenum">
              <a:rPr lang="en-IN" altLang="en-US"/>
              <a:pPr/>
              <a:t>4</a:t>
            </a:fld>
            <a:endParaRPr lang="en-IN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21ED4A19-F614-2F29-99E8-ADF76F85D9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C74A5C9D-8D0E-9353-218C-71A64361F7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482F435-0863-F513-A467-03EED315CE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975F8E-D01C-46A3-A35D-EBDC1F0852D1}" type="slidenum">
              <a:rPr lang="en-IN" altLang="en-US"/>
              <a:pPr/>
              <a:t>40</a:t>
            </a:fld>
            <a:endParaRPr lang="en-IN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5CC5A334-F427-92F2-CD13-EAFBD9BAE8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AA943158-2B21-24E5-E13A-29F812DD6A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5E6768-1DBF-E86C-7FA3-813AAA6DD60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B21FE0-F87A-4978-8C48-10C6FB84949F}" type="slidenum">
              <a:rPr lang="en-IN" altLang="en-US"/>
              <a:pPr/>
              <a:t>41</a:t>
            </a:fld>
            <a:endParaRPr lang="en-IN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C53BDB3B-2AA5-A60F-15DA-A370F954CD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07855738-BCC4-A4BB-FCDB-3C68345384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0BFB72-546C-3E5D-26AF-7AD51AC73F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F27D1B-CF11-4BB3-8979-FB949EDBE089}" type="slidenum">
              <a:rPr lang="en-IN" altLang="en-US"/>
              <a:pPr/>
              <a:t>42</a:t>
            </a:fld>
            <a:endParaRPr lang="en-IN" altLang="en-US"/>
          </a:p>
        </p:txBody>
      </p:sp>
      <p:sp>
        <p:nvSpPr>
          <p:cNvPr id="148481" name="Rectangle 1">
            <a:extLst>
              <a:ext uri="{FF2B5EF4-FFF2-40B4-BE49-F238E27FC236}">
                <a16:creationId xmlns:a16="http://schemas.microsoft.com/office/drawing/2014/main" id="{A814BFF9-F5C1-54D7-D4CF-4902D5FF58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440C75B1-8866-FDF3-EEAE-34D86BB3A7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5A1CAC1-1D41-ADEB-E10C-E8DB77390A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B42FF9-8C32-408E-BF23-450B04389EFB}" type="slidenum">
              <a:rPr lang="en-IN" altLang="en-US"/>
              <a:pPr/>
              <a:t>43</a:t>
            </a:fld>
            <a:endParaRPr lang="en-IN" altLang="en-US"/>
          </a:p>
        </p:txBody>
      </p:sp>
      <p:sp>
        <p:nvSpPr>
          <p:cNvPr id="149505" name="Rectangle 1">
            <a:extLst>
              <a:ext uri="{FF2B5EF4-FFF2-40B4-BE49-F238E27FC236}">
                <a16:creationId xmlns:a16="http://schemas.microsoft.com/office/drawing/2014/main" id="{E116DB18-7901-C2BF-17BE-562025A48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26D5CB8B-C231-2F45-51E8-DBBD2FBACF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E694ED-42AB-6F25-C978-86A11237BBF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EF77A3-69F9-46A0-88B4-FB9AAA2B2DFC}" type="slidenum">
              <a:rPr lang="en-IN" altLang="en-US"/>
              <a:pPr/>
              <a:t>44</a:t>
            </a:fld>
            <a:endParaRPr lang="en-IN" altLang="en-US"/>
          </a:p>
        </p:txBody>
      </p:sp>
      <p:sp>
        <p:nvSpPr>
          <p:cNvPr id="150529" name="Rectangle 1">
            <a:extLst>
              <a:ext uri="{FF2B5EF4-FFF2-40B4-BE49-F238E27FC236}">
                <a16:creationId xmlns:a16="http://schemas.microsoft.com/office/drawing/2014/main" id="{174A71AF-1A04-0000-F170-C96F622EA2B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EE2E9E1-435B-C99A-957F-775849DB3E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650503-A9C7-DCA5-CE04-42C6DD3CB07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A7A5A2-77D2-4BFF-A8C4-95540A329186}" type="slidenum">
              <a:rPr lang="en-IN" altLang="en-US"/>
              <a:pPr/>
              <a:t>45</a:t>
            </a:fld>
            <a:endParaRPr lang="en-IN" altLang="en-US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25B614D-5620-CAE2-8A6C-2CAA53A325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8ABDD095-DE1D-B63D-2227-AF5D53852A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9607797-4B6B-35A1-3A05-E2138093BC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5620BF-818F-401B-883C-A8BD627BC94F}" type="slidenum">
              <a:rPr lang="en-IN" altLang="en-US"/>
              <a:pPr/>
              <a:t>46</a:t>
            </a:fld>
            <a:endParaRPr lang="en-IN" altLang="en-US"/>
          </a:p>
        </p:txBody>
      </p:sp>
      <p:sp>
        <p:nvSpPr>
          <p:cNvPr id="152577" name="Rectangle 1">
            <a:extLst>
              <a:ext uri="{FF2B5EF4-FFF2-40B4-BE49-F238E27FC236}">
                <a16:creationId xmlns:a16="http://schemas.microsoft.com/office/drawing/2014/main" id="{E51B2A44-697E-6F92-7621-B4C73BF3D54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380826-AD12-142E-87AB-7381DB4D87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D883A58-0C6F-AC0E-DCBF-44C0A0F19F7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9901FF-0E63-420E-A527-45D1FCA602D1}" type="slidenum">
              <a:rPr lang="en-IN" altLang="en-US"/>
              <a:pPr/>
              <a:t>47</a:t>
            </a:fld>
            <a:endParaRPr lang="en-IN" altLang="en-US"/>
          </a:p>
        </p:txBody>
      </p:sp>
      <p:sp>
        <p:nvSpPr>
          <p:cNvPr id="153601" name="Rectangle 1">
            <a:extLst>
              <a:ext uri="{FF2B5EF4-FFF2-40B4-BE49-F238E27FC236}">
                <a16:creationId xmlns:a16="http://schemas.microsoft.com/office/drawing/2014/main" id="{0D302DFB-A5B3-DBBF-438B-8FC3DB1487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1729FFB6-1AB9-3C48-03EB-0CB738A5CF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920069-5EBE-DCCD-62DF-57C33ECA7B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C82345-7FF4-4456-8BF8-7DDA39E154D0}" type="slidenum">
              <a:rPr lang="en-IN" altLang="en-US"/>
              <a:pPr/>
              <a:t>48</a:t>
            </a:fld>
            <a:endParaRPr lang="en-IN" altLang="en-US"/>
          </a:p>
        </p:txBody>
      </p:sp>
      <p:sp>
        <p:nvSpPr>
          <p:cNvPr id="154625" name="Rectangle 1">
            <a:extLst>
              <a:ext uri="{FF2B5EF4-FFF2-40B4-BE49-F238E27FC236}">
                <a16:creationId xmlns:a16="http://schemas.microsoft.com/office/drawing/2014/main" id="{6EC94263-983F-8E51-FDE9-705DC0A5CD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4EB99E9-1976-958F-3C10-AE5813424E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EEB18D4-8401-49AE-7AFE-87AC86B6BC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865061-E33C-443C-B2E4-242C5D0EB44F}" type="slidenum">
              <a:rPr lang="en-IN" altLang="en-US"/>
              <a:pPr/>
              <a:t>49</a:t>
            </a:fld>
            <a:endParaRPr lang="en-IN" altLang="en-US"/>
          </a:p>
        </p:txBody>
      </p:sp>
      <p:sp>
        <p:nvSpPr>
          <p:cNvPr id="155649" name="Rectangle 1">
            <a:extLst>
              <a:ext uri="{FF2B5EF4-FFF2-40B4-BE49-F238E27FC236}">
                <a16:creationId xmlns:a16="http://schemas.microsoft.com/office/drawing/2014/main" id="{42F77FC9-EA8A-81D0-AACE-A672AD924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5E5E8796-134F-F107-90BE-441407BB2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CC4BCE-241C-0253-8B91-370833242AA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AFB2A1-C2BF-4F5D-BEFC-A26CB87D9DD8}" type="slidenum">
              <a:rPr lang="en-IN" altLang="en-US"/>
              <a:pPr/>
              <a:t>5</a:t>
            </a:fld>
            <a:endParaRPr lang="en-IN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DD4C081E-A3F7-6412-4BF5-D4EEDF50231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7893EA43-0274-DE4E-9FD5-A7301B16E2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AEF1FA8-51DA-CBF5-C3E6-448DE6D1D9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6F150F-2AEE-4964-B072-5092775BF976}" type="slidenum">
              <a:rPr lang="en-IN" altLang="en-US"/>
              <a:pPr/>
              <a:t>50</a:t>
            </a:fld>
            <a:endParaRPr lang="en-IN" altLang="en-US"/>
          </a:p>
        </p:txBody>
      </p:sp>
      <p:sp>
        <p:nvSpPr>
          <p:cNvPr id="156673" name="Rectangle 1">
            <a:extLst>
              <a:ext uri="{FF2B5EF4-FFF2-40B4-BE49-F238E27FC236}">
                <a16:creationId xmlns:a16="http://schemas.microsoft.com/office/drawing/2014/main" id="{BA5EA038-3CA4-2C53-B0FB-6CA643F7C9A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2C59E56E-A4D8-D19F-419F-B49FC453AE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D576B8E-91BD-F970-A8BC-2FE1708CC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2ABAA5-21FE-4220-B719-7C39FFD8E067}" type="slidenum">
              <a:rPr lang="en-IN" altLang="en-US"/>
              <a:pPr/>
              <a:t>51</a:t>
            </a:fld>
            <a:endParaRPr lang="en-IN" altLang="en-US"/>
          </a:p>
        </p:txBody>
      </p:sp>
      <p:sp>
        <p:nvSpPr>
          <p:cNvPr id="157697" name="Rectangle 1">
            <a:extLst>
              <a:ext uri="{FF2B5EF4-FFF2-40B4-BE49-F238E27FC236}">
                <a16:creationId xmlns:a16="http://schemas.microsoft.com/office/drawing/2014/main" id="{7CFDB041-DE59-6C7B-BD9B-81EAE92D5ED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9F73B383-83F9-C586-9B66-C3DCD8DD9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9313248-047C-2F82-E00D-E517CE58D1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DCC5E3-BAE5-4772-999C-2AA4CCEC9FDF}" type="slidenum">
              <a:rPr lang="en-IN" altLang="en-US"/>
              <a:pPr/>
              <a:t>52</a:t>
            </a:fld>
            <a:endParaRPr lang="en-IN" altLang="en-US"/>
          </a:p>
        </p:txBody>
      </p:sp>
      <p:sp>
        <p:nvSpPr>
          <p:cNvPr id="158721" name="Rectangle 1">
            <a:extLst>
              <a:ext uri="{FF2B5EF4-FFF2-40B4-BE49-F238E27FC236}">
                <a16:creationId xmlns:a16="http://schemas.microsoft.com/office/drawing/2014/main" id="{3153C065-36AC-7DFC-7D30-08FD6DE531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2D5F6670-2BEA-9A7D-3367-8607BDAF272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854234-7DF8-E628-52F3-865B24C058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CB8F11-4968-4BB3-936C-46B62D5C1DC8}" type="slidenum">
              <a:rPr lang="en-IN" altLang="en-US"/>
              <a:pPr/>
              <a:t>53</a:t>
            </a:fld>
            <a:endParaRPr lang="en-IN" altLang="en-US"/>
          </a:p>
        </p:txBody>
      </p:sp>
      <p:sp>
        <p:nvSpPr>
          <p:cNvPr id="159745" name="Rectangle 1">
            <a:extLst>
              <a:ext uri="{FF2B5EF4-FFF2-40B4-BE49-F238E27FC236}">
                <a16:creationId xmlns:a16="http://schemas.microsoft.com/office/drawing/2014/main" id="{1BF09F0C-9136-9EF3-34A0-1E9A3552B0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9502415E-6ADE-BE09-A3DA-8C179343D8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886D213-FADC-4AE1-FA7A-CD5B200CBB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F2D0C9-B06C-4EB4-8BAF-AB597D5ECCEE}" type="slidenum">
              <a:rPr lang="en-IN" altLang="en-US"/>
              <a:pPr/>
              <a:t>54</a:t>
            </a:fld>
            <a:endParaRPr lang="en-IN" altLang="en-US"/>
          </a:p>
        </p:txBody>
      </p:sp>
      <p:sp>
        <p:nvSpPr>
          <p:cNvPr id="160769" name="Rectangle 1">
            <a:extLst>
              <a:ext uri="{FF2B5EF4-FFF2-40B4-BE49-F238E27FC236}">
                <a16:creationId xmlns:a16="http://schemas.microsoft.com/office/drawing/2014/main" id="{B37B9927-ACC7-D7B9-59F1-F3B15D7A12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9C701B71-F4D2-C2B7-FE0C-33266703E9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74392E7-58D0-D534-9EAC-B241CE8615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C26B4A-02FE-49E7-9F9B-586EC34250A9}" type="slidenum">
              <a:rPr lang="en-IN" altLang="en-US"/>
              <a:pPr/>
              <a:t>55</a:t>
            </a:fld>
            <a:endParaRPr lang="en-IN" altLang="en-US"/>
          </a:p>
        </p:txBody>
      </p:sp>
      <p:sp>
        <p:nvSpPr>
          <p:cNvPr id="161793" name="Rectangle 1">
            <a:extLst>
              <a:ext uri="{FF2B5EF4-FFF2-40B4-BE49-F238E27FC236}">
                <a16:creationId xmlns:a16="http://schemas.microsoft.com/office/drawing/2014/main" id="{A3C015C8-BDFA-4177-E44D-FFEAE3C75A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D9AF5E6D-AC5A-B744-0B0F-FDBDBF0C24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BC4884-080A-1962-BF38-C35B745E5F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B00B59-53AE-4BE2-9714-FE94F0F8FD3C}" type="slidenum">
              <a:rPr lang="en-IN" altLang="en-US"/>
              <a:pPr/>
              <a:t>56</a:t>
            </a:fld>
            <a:endParaRPr lang="en-IN" altLang="en-US"/>
          </a:p>
        </p:txBody>
      </p:sp>
      <p:sp>
        <p:nvSpPr>
          <p:cNvPr id="162817" name="Rectangle 1">
            <a:extLst>
              <a:ext uri="{FF2B5EF4-FFF2-40B4-BE49-F238E27FC236}">
                <a16:creationId xmlns:a16="http://schemas.microsoft.com/office/drawing/2014/main" id="{6BA76B0F-5C8D-76E5-44A5-907C084E14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CB72D963-E8C9-9F41-D21B-3346D692DB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84A3683-048F-7F9D-4E3D-0352F56B69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FA4705-6F30-443D-BCD7-A4B836930444}" type="slidenum">
              <a:rPr lang="en-IN" altLang="en-US"/>
              <a:pPr/>
              <a:t>57</a:t>
            </a:fld>
            <a:endParaRPr lang="en-IN" altLang="en-US"/>
          </a:p>
        </p:txBody>
      </p:sp>
      <p:sp>
        <p:nvSpPr>
          <p:cNvPr id="163841" name="Rectangle 1">
            <a:extLst>
              <a:ext uri="{FF2B5EF4-FFF2-40B4-BE49-F238E27FC236}">
                <a16:creationId xmlns:a16="http://schemas.microsoft.com/office/drawing/2014/main" id="{272FCC75-BC3D-A517-DC2D-A66F3125CB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911301EB-BDDB-61E2-53BF-414CE0F1A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D74EF69-0D40-4C4F-A56B-F91D39B6614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F4B39F-67A1-4D92-8CF7-733D8628BA2C}" type="slidenum">
              <a:rPr lang="en-IN" altLang="en-US"/>
              <a:pPr/>
              <a:t>58</a:t>
            </a:fld>
            <a:endParaRPr lang="en-IN" altLang="en-US"/>
          </a:p>
        </p:txBody>
      </p:sp>
      <p:sp>
        <p:nvSpPr>
          <p:cNvPr id="164865" name="Rectangle 1">
            <a:extLst>
              <a:ext uri="{FF2B5EF4-FFF2-40B4-BE49-F238E27FC236}">
                <a16:creationId xmlns:a16="http://schemas.microsoft.com/office/drawing/2014/main" id="{143D129E-6803-7620-A1DB-5331C9DC51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D4E25926-A655-735A-9B4F-EBE2733B87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A2F670C-B9A6-F6C0-791B-EF7AD63974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8C666E-261C-434C-A753-D6F81D80B8E0}" type="slidenum">
              <a:rPr lang="en-IN" altLang="en-US"/>
              <a:pPr/>
              <a:t>59</a:t>
            </a:fld>
            <a:endParaRPr lang="en-IN" altLang="en-US"/>
          </a:p>
        </p:txBody>
      </p:sp>
      <p:sp>
        <p:nvSpPr>
          <p:cNvPr id="165889" name="Rectangle 1">
            <a:extLst>
              <a:ext uri="{FF2B5EF4-FFF2-40B4-BE49-F238E27FC236}">
                <a16:creationId xmlns:a16="http://schemas.microsoft.com/office/drawing/2014/main" id="{29A1DACA-24B4-A49E-5282-8FE47731F6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14D4D35C-72DA-3BFE-82B9-3407CECBB31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0A19D1-FECB-0939-9942-76B4F56BB66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636B9F-EE09-420B-ACB6-18F56DAD6F30}" type="slidenum">
              <a:rPr lang="en-IN" altLang="en-US"/>
              <a:pPr/>
              <a:t>6</a:t>
            </a:fld>
            <a:endParaRPr lang="en-IN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7F93D930-18EB-354C-F94B-F7B93C924F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FD24987E-3240-67C9-3393-01128CD4EA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442087-3EC8-E817-2E1F-1C78A59941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1F00E4-BDD5-465A-BEEB-7089524A3C23}" type="slidenum">
              <a:rPr lang="en-IN" altLang="en-US"/>
              <a:pPr/>
              <a:t>60</a:t>
            </a:fld>
            <a:endParaRPr lang="en-IN" altLang="en-US"/>
          </a:p>
        </p:txBody>
      </p:sp>
      <p:sp>
        <p:nvSpPr>
          <p:cNvPr id="166913" name="Rectangle 1">
            <a:extLst>
              <a:ext uri="{FF2B5EF4-FFF2-40B4-BE49-F238E27FC236}">
                <a16:creationId xmlns:a16="http://schemas.microsoft.com/office/drawing/2014/main" id="{B40096AD-A432-76D9-8CED-BB3993C36C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D28869B0-909F-DE5B-2E4D-68F2AD8493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E329EA-1A2A-B2C3-95AB-7E2C70DC97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ADF2B-7598-4D10-9F5F-75F4FB2E5380}" type="slidenum">
              <a:rPr lang="en-IN" altLang="en-US"/>
              <a:pPr/>
              <a:t>61</a:t>
            </a:fld>
            <a:endParaRPr lang="en-IN" altLang="en-US"/>
          </a:p>
        </p:txBody>
      </p:sp>
      <p:sp>
        <p:nvSpPr>
          <p:cNvPr id="167937" name="Rectangle 1">
            <a:extLst>
              <a:ext uri="{FF2B5EF4-FFF2-40B4-BE49-F238E27FC236}">
                <a16:creationId xmlns:a16="http://schemas.microsoft.com/office/drawing/2014/main" id="{827C006F-72E9-1D4F-FC8B-194A1390D3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8DDAA282-A1B9-9EA5-11B4-E9CC06D2E6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8EF024-B256-70AD-BA0D-5462E22C783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E6B83D-A092-4056-A2A0-4EE25E9B0D7F}" type="slidenum">
              <a:rPr lang="en-IN" altLang="en-US"/>
              <a:pPr/>
              <a:t>62</a:t>
            </a:fld>
            <a:endParaRPr lang="en-IN" altLang="en-US"/>
          </a:p>
        </p:txBody>
      </p:sp>
      <p:sp>
        <p:nvSpPr>
          <p:cNvPr id="168961" name="Rectangle 1">
            <a:extLst>
              <a:ext uri="{FF2B5EF4-FFF2-40B4-BE49-F238E27FC236}">
                <a16:creationId xmlns:a16="http://schemas.microsoft.com/office/drawing/2014/main" id="{2FC1C377-5967-FDA3-0BC3-6971674B4AD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7465A4D1-BF17-0D72-BB53-C09CB0819A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AD7B417-3FE9-90B1-8B00-6CADAC10EB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FC3203-6539-4EBC-866C-5784E388C7AD}" type="slidenum">
              <a:rPr lang="en-IN" altLang="en-US"/>
              <a:pPr/>
              <a:t>63</a:t>
            </a:fld>
            <a:endParaRPr lang="en-IN" altLang="en-US"/>
          </a:p>
        </p:txBody>
      </p:sp>
      <p:sp>
        <p:nvSpPr>
          <p:cNvPr id="169985" name="Rectangle 1">
            <a:extLst>
              <a:ext uri="{FF2B5EF4-FFF2-40B4-BE49-F238E27FC236}">
                <a16:creationId xmlns:a16="http://schemas.microsoft.com/office/drawing/2014/main" id="{43E3C8E2-43B4-73F7-FB6B-8BC1E3DEE29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35D5A51B-A341-E48A-5EAE-A6FE768E5A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846827-C7B7-A617-A409-28735136E5C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97EC0-DBD2-454F-8AE4-A61637CEA035}" type="slidenum">
              <a:rPr lang="en-IN" altLang="en-US"/>
              <a:pPr/>
              <a:t>64</a:t>
            </a:fld>
            <a:endParaRPr lang="en-IN" altLang="en-US"/>
          </a:p>
        </p:txBody>
      </p:sp>
      <p:sp>
        <p:nvSpPr>
          <p:cNvPr id="171009" name="Rectangle 1">
            <a:extLst>
              <a:ext uri="{FF2B5EF4-FFF2-40B4-BE49-F238E27FC236}">
                <a16:creationId xmlns:a16="http://schemas.microsoft.com/office/drawing/2014/main" id="{DAA9A846-BB37-ED62-8788-1B5E8F2087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404521-874B-9168-F224-ED7FCD0493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53814F-94C1-63BD-F2A5-FD174F2A2F6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27D29C-3A1F-442E-AE86-E173BB97B672}" type="slidenum">
              <a:rPr lang="en-IN" altLang="en-US"/>
              <a:pPr/>
              <a:t>65</a:t>
            </a:fld>
            <a:endParaRPr lang="en-IN" altLang="en-US"/>
          </a:p>
        </p:txBody>
      </p:sp>
      <p:sp>
        <p:nvSpPr>
          <p:cNvPr id="172033" name="Rectangle 1">
            <a:extLst>
              <a:ext uri="{FF2B5EF4-FFF2-40B4-BE49-F238E27FC236}">
                <a16:creationId xmlns:a16="http://schemas.microsoft.com/office/drawing/2014/main" id="{87DACFED-D3DF-8656-D9DB-303CFD6FC2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DE5551BF-34E6-1FD2-6C8C-D4501FAE11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3C2C346-3CD2-1D7F-4467-8E80B8CF4BA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625A1-7BCD-4BB0-803C-669ED7D0C682}" type="slidenum">
              <a:rPr lang="en-IN" altLang="en-US"/>
              <a:pPr/>
              <a:t>66</a:t>
            </a:fld>
            <a:endParaRPr lang="en-IN" altLang="en-US"/>
          </a:p>
        </p:txBody>
      </p:sp>
      <p:sp>
        <p:nvSpPr>
          <p:cNvPr id="174081" name="Rectangle 1">
            <a:extLst>
              <a:ext uri="{FF2B5EF4-FFF2-40B4-BE49-F238E27FC236}">
                <a16:creationId xmlns:a16="http://schemas.microsoft.com/office/drawing/2014/main" id="{FACA4A84-3362-37F8-ED81-F7ECB6A8C8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04C15C26-7CA5-D119-EA20-E32EB2CDC7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B2B61A-B42C-C280-EED5-948CE20AA9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39BED2-FBA9-497C-B29A-1289B02ACEF8}" type="slidenum">
              <a:rPr lang="en-IN" altLang="en-US"/>
              <a:pPr/>
              <a:t>67</a:t>
            </a:fld>
            <a:endParaRPr lang="en-IN" altLang="en-US"/>
          </a:p>
        </p:txBody>
      </p:sp>
      <p:sp>
        <p:nvSpPr>
          <p:cNvPr id="175105" name="Rectangle 1">
            <a:extLst>
              <a:ext uri="{FF2B5EF4-FFF2-40B4-BE49-F238E27FC236}">
                <a16:creationId xmlns:a16="http://schemas.microsoft.com/office/drawing/2014/main" id="{2D43A988-119F-AF28-3D63-40075717AA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B67EF10C-39E5-1EFA-DE48-2C0382DCC09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F7A2FB-FD73-24F2-0CA2-71C6B4B822C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5F1C34-728A-4C21-B9BB-26E2937E9C56}" type="slidenum">
              <a:rPr lang="en-IN" altLang="en-US"/>
              <a:pPr/>
              <a:t>68</a:t>
            </a:fld>
            <a:endParaRPr lang="en-IN" altLang="en-US"/>
          </a:p>
        </p:txBody>
      </p:sp>
      <p:sp>
        <p:nvSpPr>
          <p:cNvPr id="176129" name="Rectangle 1">
            <a:extLst>
              <a:ext uri="{FF2B5EF4-FFF2-40B4-BE49-F238E27FC236}">
                <a16:creationId xmlns:a16="http://schemas.microsoft.com/office/drawing/2014/main" id="{17CBFAB4-368E-6E79-1E99-33F203C8B0D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CB4C41AF-59BC-F3A5-D4F3-06E017A309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4DCD1DD-AB60-FEE2-42B9-9E2D307C89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FC762-89CA-4A33-89B2-0E5C19E6D241}" type="slidenum">
              <a:rPr lang="en-IN" altLang="en-US"/>
              <a:pPr/>
              <a:t>69</a:t>
            </a:fld>
            <a:endParaRPr lang="en-IN" altLang="en-US"/>
          </a:p>
        </p:txBody>
      </p:sp>
      <p:sp>
        <p:nvSpPr>
          <p:cNvPr id="177153" name="Rectangle 1">
            <a:extLst>
              <a:ext uri="{FF2B5EF4-FFF2-40B4-BE49-F238E27FC236}">
                <a16:creationId xmlns:a16="http://schemas.microsoft.com/office/drawing/2014/main" id="{395187DF-4F88-3772-6F3B-1BAE173BB68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F79E72E1-7416-E2A2-FA95-3BBEFFBBD2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B82624F-AAAD-BDFB-854D-FA8D548B206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49A96E-7633-4FC5-917D-96A1615830F3}" type="slidenum">
              <a:rPr lang="en-IN" altLang="en-US"/>
              <a:pPr/>
              <a:t>7</a:t>
            </a:fld>
            <a:endParaRPr lang="en-IN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F546F14B-C5EB-797E-8CDB-5E3014FC1B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54C7B17E-E9AE-5AD9-3985-05CD192B2C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FE424EA-3D85-9F5F-DB74-91DE29DAE4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C25A56-0F4B-428C-BFE6-1BB26C7D65B4}" type="slidenum">
              <a:rPr lang="en-IN" altLang="en-US"/>
              <a:pPr/>
              <a:t>70</a:t>
            </a:fld>
            <a:endParaRPr lang="en-IN" altLang="en-US"/>
          </a:p>
        </p:txBody>
      </p:sp>
      <p:sp>
        <p:nvSpPr>
          <p:cNvPr id="178177" name="Rectangle 1">
            <a:extLst>
              <a:ext uri="{FF2B5EF4-FFF2-40B4-BE49-F238E27FC236}">
                <a16:creationId xmlns:a16="http://schemas.microsoft.com/office/drawing/2014/main" id="{B313F762-6544-BC36-C488-10E5FC49797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88DF39BF-3596-F7A7-EE87-A91A36C275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98964D3-1AAA-6745-2194-0A3FCFA51C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C011A8-2403-4DEC-8D66-525C6C332C99}" type="slidenum">
              <a:rPr lang="en-IN" altLang="en-US"/>
              <a:pPr/>
              <a:t>71</a:t>
            </a:fld>
            <a:endParaRPr lang="en-IN" altLang="en-US"/>
          </a:p>
        </p:txBody>
      </p:sp>
      <p:sp>
        <p:nvSpPr>
          <p:cNvPr id="179201" name="Rectangle 1">
            <a:extLst>
              <a:ext uri="{FF2B5EF4-FFF2-40B4-BE49-F238E27FC236}">
                <a16:creationId xmlns:a16="http://schemas.microsoft.com/office/drawing/2014/main" id="{66F2A00B-1771-D4A6-E268-332D94BC60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9449D967-6274-77A4-D617-DDBC51DE33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5A6940-DF5E-A708-D895-7D41E537A4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9D2584-187F-4227-9019-AAEE92F56950}" type="slidenum">
              <a:rPr lang="en-IN" altLang="en-US"/>
              <a:pPr/>
              <a:t>72</a:t>
            </a:fld>
            <a:endParaRPr lang="en-IN" altLang="en-US"/>
          </a:p>
        </p:txBody>
      </p:sp>
      <p:sp>
        <p:nvSpPr>
          <p:cNvPr id="180225" name="Rectangle 1">
            <a:extLst>
              <a:ext uri="{FF2B5EF4-FFF2-40B4-BE49-F238E27FC236}">
                <a16:creationId xmlns:a16="http://schemas.microsoft.com/office/drawing/2014/main" id="{EB9B02B4-7F74-D2E1-9BDF-9FC357D4A8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AB59BB4F-07FC-9463-0A2F-37E4B62DA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8FB814-78E3-A94D-06E6-9F0A891B1D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EC231-7BB2-47E9-B8EA-3A7681A9F77B}" type="slidenum">
              <a:rPr lang="en-IN" altLang="en-US"/>
              <a:pPr/>
              <a:t>73</a:t>
            </a:fld>
            <a:endParaRPr lang="en-IN" altLang="en-US"/>
          </a:p>
        </p:txBody>
      </p:sp>
      <p:sp>
        <p:nvSpPr>
          <p:cNvPr id="181249" name="Rectangle 1">
            <a:extLst>
              <a:ext uri="{FF2B5EF4-FFF2-40B4-BE49-F238E27FC236}">
                <a16:creationId xmlns:a16="http://schemas.microsoft.com/office/drawing/2014/main" id="{15E4F3D5-3B87-CC8B-E461-5088E35170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38359D0F-D1E2-FED2-E3F8-CB2B250B51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45F1D5E-7683-2C27-BCC8-04504380E21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EE24BA-D375-44E9-94FA-ED8D114E26FB}" type="slidenum">
              <a:rPr lang="en-IN" altLang="en-US"/>
              <a:pPr/>
              <a:t>74</a:t>
            </a:fld>
            <a:endParaRPr lang="en-IN" altLang="en-US"/>
          </a:p>
        </p:txBody>
      </p:sp>
      <p:sp>
        <p:nvSpPr>
          <p:cNvPr id="182273" name="Rectangle 1">
            <a:extLst>
              <a:ext uri="{FF2B5EF4-FFF2-40B4-BE49-F238E27FC236}">
                <a16:creationId xmlns:a16="http://schemas.microsoft.com/office/drawing/2014/main" id="{F69ECC4F-A780-5161-2FFC-3FD857DC06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051B32B6-C3F7-E534-C39D-1826FC9AC4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A9EFFC-DC86-2D1B-D0E9-DEC34746D4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2AA1B6-937C-4DA3-B545-B7D9B1A459F8}" type="slidenum">
              <a:rPr lang="en-IN" altLang="en-US"/>
              <a:pPr/>
              <a:t>75</a:t>
            </a:fld>
            <a:endParaRPr lang="en-IN" altLang="en-US"/>
          </a:p>
        </p:txBody>
      </p:sp>
      <p:sp>
        <p:nvSpPr>
          <p:cNvPr id="183297" name="Rectangle 1">
            <a:extLst>
              <a:ext uri="{FF2B5EF4-FFF2-40B4-BE49-F238E27FC236}">
                <a16:creationId xmlns:a16="http://schemas.microsoft.com/office/drawing/2014/main" id="{FADD9A05-B689-B05D-1E4E-908E5FA536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FED7036-09BD-88F5-49EE-F6212158F4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3F5F34C-0EC9-188E-2982-DF46AB58AA6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B77C75-4B77-43C7-A63C-BEADDFF5C376}" type="slidenum">
              <a:rPr lang="en-IN" altLang="en-US"/>
              <a:pPr/>
              <a:t>76</a:t>
            </a:fld>
            <a:endParaRPr lang="en-IN" altLang="en-US"/>
          </a:p>
        </p:txBody>
      </p:sp>
      <p:sp>
        <p:nvSpPr>
          <p:cNvPr id="184321" name="Rectangle 1">
            <a:extLst>
              <a:ext uri="{FF2B5EF4-FFF2-40B4-BE49-F238E27FC236}">
                <a16:creationId xmlns:a16="http://schemas.microsoft.com/office/drawing/2014/main" id="{7F1DE0A4-10DF-6E1D-1E6F-09842D04AAC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235337DE-8D32-75E6-2A95-C14116C925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1FF0828-8D66-5417-519E-22D61677AD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9966BB-1F72-4E3F-AB7E-FF8E0334920C}" type="slidenum">
              <a:rPr lang="en-IN" altLang="en-US"/>
              <a:pPr/>
              <a:t>77</a:t>
            </a:fld>
            <a:endParaRPr lang="en-IN" altLang="en-US"/>
          </a:p>
        </p:txBody>
      </p:sp>
      <p:sp>
        <p:nvSpPr>
          <p:cNvPr id="185345" name="Rectangle 1">
            <a:extLst>
              <a:ext uri="{FF2B5EF4-FFF2-40B4-BE49-F238E27FC236}">
                <a16:creationId xmlns:a16="http://schemas.microsoft.com/office/drawing/2014/main" id="{7D7D9812-C0A3-6560-60A2-54282C1A3C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ACBCCD01-E5F9-4F78-374E-5BB2672D01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2F7ABC-B3DC-7923-ACB9-8293044075F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9F6536-85E4-4937-AC62-BF35BD2EA597}" type="slidenum">
              <a:rPr lang="en-IN" altLang="en-US"/>
              <a:pPr/>
              <a:t>78</a:t>
            </a:fld>
            <a:endParaRPr lang="en-IN" altLang="en-US"/>
          </a:p>
        </p:txBody>
      </p:sp>
      <p:sp>
        <p:nvSpPr>
          <p:cNvPr id="186369" name="Rectangle 1">
            <a:extLst>
              <a:ext uri="{FF2B5EF4-FFF2-40B4-BE49-F238E27FC236}">
                <a16:creationId xmlns:a16="http://schemas.microsoft.com/office/drawing/2014/main" id="{9816B8F9-A4EC-3E36-AE9F-D243D78AB4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BAAC49EB-BF70-D0AB-DD81-493080BC80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A419B46-E629-C884-7646-9D88A0BCD19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413EB4-38B8-4C61-A90D-AF9222867E98}" type="slidenum">
              <a:rPr lang="en-IN" altLang="en-US"/>
              <a:pPr/>
              <a:t>79</a:t>
            </a:fld>
            <a:endParaRPr lang="en-IN" altLang="en-US"/>
          </a:p>
        </p:txBody>
      </p:sp>
      <p:sp>
        <p:nvSpPr>
          <p:cNvPr id="187393" name="Rectangle 1">
            <a:extLst>
              <a:ext uri="{FF2B5EF4-FFF2-40B4-BE49-F238E27FC236}">
                <a16:creationId xmlns:a16="http://schemas.microsoft.com/office/drawing/2014/main" id="{410425FD-95F2-0AAD-8C6E-92C69CB4D40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FB60B16A-F150-DB71-8FFC-B90ACD6E5D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7A6D6B2-5DA8-4E7C-2776-E3A5939A86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E4EC70-5A09-46CC-B74B-533BAE55A893}" type="slidenum">
              <a:rPr lang="en-IN" altLang="en-US"/>
              <a:pPr/>
              <a:t>8</a:t>
            </a:fld>
            <a:endParaRPr lang="en-IN" altLang="en-US"/>
          </a:p>
        </p:txBody>
      </p:sp>
      <p:sp>
        <p:nvSpPr>
          <p:cNvPr id="112641" name="Rectangle 1">
            <a:extLst>
              <a:ext uri="{FF2B5EF4-FFF2-40B4-BE49-F238E27FC236}">
                <a16:creationId xmlns:a16="http://schemas.microsoft.com/office/drawing/2014/main" id="{01806231-9CEA-6373-05E5-6C39B55E3D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D9BF61C-3579-1F91-116C-32892BCF91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7845036-9BD7-7F28-829E-C870B843044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5C0F34-5C79-4674-AA0B-D11759C60EF0}" type="slidenum">
              <a:rPr lang="en-IN" altLang="en-US"/>
              <a:pPr/>
              <a:t>80</a:t>
            </a:fld>
            <a:endParaRPr lang="en-IN" altLang="en-US"/>
          </a:p>
        </p:txBody>
      </p:sp>
      <p:sp>
        <p:nvSpPr>
          <p:cNvPr id="188417" name="Rectangle 1">
            <a:extLst>
              <a:ext uri="{FF2B5EF4-FFF2-40B4-BE49-F238E27FC236}">
                <a16:creationId xmlns:a16="http://schemas.microsoft.com/office/drawing/2014/main" id="{1C4AAD16-3963-AFB4-79EC-20AE867539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84646340-4397-3CE9-1593-76FDF289EE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1DB3037-300B-0D4C-273D-194BB55F728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68635E-9EC1-42DD-A442-312C9F0B74AD}" type="slidenum">
              <a:rPr lang="en-IN" altLang="en-US"/>
              <a:pPr/>
              <a:t>81</a:t>
            </a:fld>
            <a:endParaRPr lang="en-IN" altLang="en-US"/>
          </a:p>
        </p:txBody>
      </p:sp>
      <p:sp>
        <p:nvSpPr>
          <p:cNvPr id="189441" name="Rectangle 1">
            <a:extLst>
              <a:ext uri="{FF2B5EF4-FFF2-40B4-BE49-F238E27FC236}">
                <a16:creationId xmlns:a16="http://schemas.microsoft.com/office/drawing/2014/main" id="{E6C2691F-3E0F-FB02-75D5-666E8C411D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1C067C74-8BC4-0543-3A65-5B43176916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79308E8-D956-633A-E53C-ACAF0597E5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2A9F2A-B3D1-4A77-AA31-A85B17DA4176}" type="slidenum">
              <a:rPr lang="en-IN" altLang="en-US"/>
              <a:pPr/>
              <a:t>82</a:t>
            </a:fld>
            <a:endParaRPr lang="en-IN" altLang="en-US"/>
          </a:p>
        </p:txBody>
      </p:sp>
      <p:sp>
        <p:nvSpPr>
          <p:cNvPr id="190465" name="Rectangle 1">
            <a:extLst>
              <a:ext uri="{FF2B5EF4-FFF2-40B4-BE49-F238E27FC236}">
                <a16:creationId xmlns:a16="http://schemas.microsoft.com/office/drawing/2014/main" id="{DE3462C8-9E9D-32F4-77DC-513AA8ABD1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93CF7EB3-CE33-E52C-F044-A3F2883C39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1D9414F-87BC-37EC-0BD6-3FEC4D424F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0B788D-9718-4017-B016-E0EFB31BDEC8}" type="slidenum">
              <a:rPr lang="en-IN" altLang="en-US"/>
              <a:pPr/>
              <a:t>83</a:t>
            </a:fld>
            <a:endParaRPr lang="en-IN" altLang="en-US"/>
          </a:p>
        </p:txBody>
      </p:sp>
      <p:sp>
        <p:nvSpPr>
          <p:cNvPr id="191489" name="Rectangle 1">
            <a:extLst>
              <a:ext uri="{FF2B5EF4-FFF2-40B4-BE49-F238E27FC236}">
                <a16:creationId xmlns:a16="http://schemas.microsoft.com/office/drawing/2014/main" id="{FA5838A1-CD72-5A62-D44D-C45849D4993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522F15A0-8FF7-DACA-42DE-C476287C470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06CD858-38EB-08C7-DFC3-C92A9AC952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1DAC5D-75CE-48F3-B605-BC71C87059E8}" type="slidenum">
              <a:rPr lang="en-IN" altLang="en-US"/>
              <a:pPr/>
              <a:t>84</a:t>
            </a:fld>
            <a:endParaRPr lang="en-IN" altLang="en-US"/>
          </a:p>
        </p:txBody>
      </p:sp>
      <p:sp>
        <p:nvSpPr>
          <p:cNvPr id="192513" name="Rectangle 1">
            <a:extLst>
              <a:ext uri="{FF2B5EF4-FFF2-40B4-BE49-F238E27FC236}">
                <a16:creationId xmlns:a16="http://schemas.microsoft.com/office/drawing/2014/main" id="{FEA05A26-045A-690A-45E7-DEE06877DFB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D25CFBB5-7F2A-33DA-A267-DE6BB0E787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BD478D6-BDD1-3896-996F-15EC6D6D0D5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9F4933-57A3-4BC6-A985-F533F3E2A6D5}" type="slidenum">
              <a:rPr lang="en-IN" altLang="en-US"/>
              <a:pPr/>
              <a:t>85</a:t>
            </a:fld>
            <a:endParaRPr lang="en-IN" altLang="en-US"/>
          </a:p>
        </p:txBody>
      </p:sp>
      <p:sp>
        <p:nvSpPr>
          <p:cNvPr id="193537" name="Rectangle 1">
            <a:extLst>
              <a:ext uri="{FF2B5EF4-FFF2-40B4-BE49-F238E27FC236}">
                <a16:creationId xmlns:a16="http://schemas.microsoft.com/office/drawing/2014/main" id="{27872DBA-CDAF-81E4-724E-31FEFD2C80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E1C9546F-61D1-1017-8749-F26B71DD1E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47B9992-2653-D678-430C-8E0772408F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2F83FB-F6EC-4786-8569-6C0833CF8923}" type="slidenum">
              <a:rPr lang="en-IN" altLang="en-US"/>
              <a:pPr/>
              <a:t>86</a:t>
            </a:fld>
            <a:endParaRPr lang="en-IN" altLang="en-US"/>
          </a:p>
        </p:txBody>
      </p:sp>
      <p:sp>
        <p:nvSpPr>
          <p:cNvPr id="194561" name="Rectangle 1">
            <a:extLst>
              <a:ext uri="{FF2B5EF4-FFF2-40B4-BE49-F238E27FC236}">
                <a16:creationId xmlns:a16="http://schemas.microsoft.com/office/drawing/2014/main" id="{38A74997-00D6-6D73-0034-77F31FDAE4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17C29EE8-CA86-795A-61EB-575B74E9FB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EF05217-B181-F600-130C-7F328F1970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E36405-990C-49D1-84F1-0CB19696B694}" type="slidenum">
              <a:rPr lang="en-IN" altLang="en-US"/>
              <a:pPr/>
              <a:t>87</a:t>
            </a:fld>
            <a:endParaRPr lang="en-IN" altLang="en-US"/>
          </a:p>
        </p:txBody>
      </p:sp>
      <p:sp>
        <p:nvSpPr>
          <p:cNvPr id="195585" name="Rectangle 1">
            <a:extLst>
              <a:ext uri="{FF2B5EF4-FFF2-40B4-BE49-F238E27FC236}">
                <a16:creationId xmlns:a16="http://schemas.microsoft.com/office/drawing/2014/main" id="{DDF96E55-25C5-1F46-7FC1-1A135CAA1C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C3FB6C8A-2D08-33EB-6066-B3AF33EDAC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AA3521F-7A7B-6316-1C53-0E4E11BDE06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A64E4D-5A78-4EFB-A248-54613E32D7CF}" type="slidenum">
              <a:rPr lang="en-IN" altLang="en-US"/>
              <a:pPr/>
              <a:t>88</a:t>
            </a:fld>
            <a:endParaRPr lang="en-IN" altLang="en-US"/>
          </a:p>
        </p:txBody>
      </p:sp>
      <p:sp>
        <p:nvSpPr>
          <p:cNvPr id="196609" name="Rectangle 1">
            <a:extLst>
              <a:ext uri="{FF2B5EF4-FFF2-40B4-BE49-F238E27FC236}">
                <a16:creationId xmlns:a16="http://schemas.microsoft.com/office/drawing/2014/main" id="{17F34B45-FB66-69B4-CC1D-2CA4A7FD36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6610" name="Rectangle 2">
            <a:extLst>
              <a:ext uri="{FF2B5EF4-FFF2-40B4-BE49-F238E27FC236}">
                <a16:creationId xmlns:a16="http://schemas.microsoft.com/office/drawing/2014/main" id="{63394D2E-7A0E-D105-E69C-C89712D6B4B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86B2DE8-5321-6A87-AF90-3C19397E86E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E9455E-BF6D-470C-8B5A-95C613A61C65}" type="slidenum">
              <a:rPr lang="en-IN" altLang="en-US"/>
              <a:pPr/>
              <a:t>89</a:t>
            </a:fld>
            <a:endParaRPr lang="en-IN" altLang="en-US"/>
          </a:p>
        </p:txBody>
      </p:sp>
      <p:sp>
        <p:nvSpPr>
          <p:cNvPr id="197633" name="Rectangle 1">
            <a:extLst>
              <a:ext uri="{FF2B5EF4-FFF2-40B4-BE49-F238E27FC236}">
                <a16:creationId xmlns:a16="http://schemas.microsoft.com/office/drawing/2014/main" id="{3604CF8B-F0F1-5177-D74A-52F77CD9AD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7634" name="Rectangle 2">
            <a:extLst>
              <a:ext uri="{FF2B5EF4-FFF2-40B4-BE49-F238E27FC236}">
                <a16:creationId xmlns:a16="http://schemas.microsoft.com/office/drawing/2014/main" id="{69DF0A42-26DB-93B0-C7B2-B1626F3B36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E2EF29A-4106-F6E4-9C65-4C497D8452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66C6B2-D68C-4BF4-8DDF-AC88FB3F32EE}" type="slidenum">
              <a:rPr lang="en-IN" altLang="en-US"/>
              <a:pPr/>
              <a:t>9</a:t>
            </a:fld>
            <a:endParaRPr lang="en-IN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EE080CA9-D6AC-79AD-2880-D05DD76CA8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F8656AAC-56DC-6A66-96A0-F0BEA37B81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CFE0BC-57A9-1B0D-F94C-FC3CF74FB15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7866A3-BC31-43E8-8920-8CB3B616F6FE}" type="slidenum">
              <a:rPr lang="en-IN" altLang="en-US"/>
              <a:pPr/>
              <a:t>90</a:t>
            </a:fld>
            <a:endParaRPr lang="en-IN" altLang="en-US"/>
          </a:p>
        </p:txBody>
      </p:sp>
      <p:sp>
        <p:nvSpPr>
          <p:cNvPr id="198657" name="Rectangle 1">
            <a:extLst>
              <a:ext uri="{FF2B5EF4-FFF2-40B4-BE49-F238E27FC236}">
                <a16:creationId xmlns:a16="http://schemas.microsoft.com/office/drawing/2014/main" id="{30A0BE67-3BF5-65F2-CC70-75A8F6CAF1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DB99754E-64FD-75AD-B31D-328B9671DF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69675C-E74D-C2F7-DB82-F59F7A90E6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6AA4E7-96F4-4ED2-AA7B-DCFE13E6D751}" type="slidenum">
              <a:rPr lang="en-IN" altLang="en-US"/>
              <a:pPr/>
              <a:t>91</a:t>
            </a:fld>
            <a:endParaRPr lang="en-IN" altLang="en-US"/>
          </a:p>
        </p:txBody>
      </p:sp>
      <p:sp>
        <p:nvSpPr>
          <p:cNvPr id="199681" name="Rectangle 1">
            <a:extLst>
              <a:ext uri="{FF2B5EF4-FFF2-40B4-BE49-F238E27FC236}">
                <a16:creationId xmlns:a16="http://schemas.microsoft.com/office/drawing/2014/main" id="{95D009DF-0EE8-E56F-8B48-CA37728258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8CFEAE97-3740-63D8-303A-E47869A45A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72FB355-9EE9-2BE7-E776-9649DB9261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5FA908-42CD-4920-B0A2-C4EDDCDBCF71}" type="slidenum">
              <a:rPr lang="en-IN" altLang="en-US"/>
              <a:pPr/>
              <a:t>92</a:t>
            </a:fld>
            <a:endParaRPr lang="en-IN" altLang="en-US"/>
          </a:p>
        </p:txBody>
      </p:sp>
      <p:sp>
        <p:nvSpPr>
          <p:cNvPr id="200705" name="Rectangle 1">
            <a:extLst>
              <a:ext uri="{FF2B5EF4-FFF2-40B4-BE49-F238E27FC236}">
                <a16:creationId xmlns:a16="http://schemas.microsoft.com/office/drawing/2014/main" id="{11CD525B-7389-9275-3564-9EE3BBD429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C54DDBC5-F5E2-D424-DECA-A10451A197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6FD275B-AEAE-88DD-D37F-45FC0358129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28B70C-7CA9-44A5-90A4-9B57FB7F77DC}" type="slidenum">
              <a:rPr lang="en-IN" altLang="en-US"/>
              <a:pPr/>
              <a:t>93</a:t>
            </a:fld>
            <a:endParaRPr lang="en-IN" altLang="en-US"/>
          </a:p>
        </p:txBody>
      </p:sp>
      <p:sp>
        <p:nvSpPr>
          <p:cNvPr id="201729" name="Rectangle 1">
            <a:extLst>
              <a:ext uri="{FF2B5EF4-FFF2-40B4-BE49-F238E27FC236}">
                <a16:creationId xmlns:a16="http://schemas.microsoft.com/office/drawing/2014/main" id="{98CE0DB7-D203-6DC5-1745-84A650F8E2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4B84F71B-7896-362C-075F-E0ADF81E48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B13E4AD-D038-1E1E-65F2-C50DD489487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F3C4C6-E3A8-414B-BCB8-228E855341D4}" type="slidenum">
              <a:rPr lang="en-IN" altLang="en-US"/>
              <a:pPr/>
              <a:t>94</a:t>
            </a:fld>
            <a:endParaRPr lang="en-IN" altLang="en-US"/>
          </a:p>
        </p:txBody>
      </p:sp>
      <p:sp>
        <p:nvSpPr>
          <p:cNvPr id="202753" name="Rectangle 1">
            <a:extLst>
              <a:ext uri="{FF2B5EF4-FFF2-40B4-BE49-F238E27FC236}">
                <a16:creationId xmlns:a16="http://schemas.microsoft.com/office/drawing/2014/main" id="{6D059C01-8E8C-0D95-8E4D-4509254C8E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B7CD78CA-A2DA-F4E2-D87C-97D8E998F3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DD28731-4EBC-00CC-D98D-5736004C5A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E8A754-D0A4-4BF1-A41E-2819E860515B}" type="slidenum">
              <a:rPr lang="en-IN" altLang="en-US"/>
              <a:pPr/>
              <a:t>95</a:t>
            </a:fld>
            <a:endParaRPr lang="en-IN" altLang="en-US"/>
          </a:p>
        </p:txBody>
      </p:sp>
      <p:sp>
        <p:nvSpPr>
          <p:cNvPr id="203777" name="Rectangle 1">
            <a:extLst>
              <a:ext uri="{FF2B5EF4-FFF2-40B4-BE49-F238E27FC236}">
                <a16:creationId xmlns:a16="http://schemas.microsoft.com/office/drawing/2014/main" id="{D4983254-D246-A5D1-640B-8B4DB35DF9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DAFC2593-673D-234A-F832-C83A3721DE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D8FB-166F-0E56-227E-B4E3333A3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E8BC1-4C40-EE83-E4B9-32566090B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5547-1A57-3FFC-E380-C5B673819D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351C-DA79-10FD-B19B-D15DEF636C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9B2-7A50-1196-3DB6-04DC08277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3175073-E6E2-4885-AC9E-2CF4C20723F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2697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9584-54DB-4B63-1A7D-943B5BDC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B93A9-2B02-8DE3-7B7D-A31E321D0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82B3-45C0-86E7-2DD4-7D513EC81EB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02DC-63BE-556D-B59D-10ECC6FA23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2295B-9BC2-B0C2-1FF9-EE1595C4E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BBA6A3-E24E-4100-B000-4592EADBE14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96974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90FFD-F5F0-893E-BF23-782F7F5D4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4088" y="225425"/>
            <a:ext cx="2266950" cy="4386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88376-F8B3-5011-2AC3-4258CF7C2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48450" cy="4386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5F3A4-E28F-62F4-93D7-1D7AAADEA0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7A8E-6B5A-2FBD-F4B1-B87F9D0EAB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5DAD3-AAA3-2879-02CE-8B90B36556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A41D145-7D2F-4E24-A84A-507E8AE2DD47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956591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A044-47C6-72EB-10D7-9A04E99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225425"/>
            <a:ext cx="9067800" cy="942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F288B-D10B-537F-FB13-1DFA9A6B39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5165725"/>
            <a:ext cx="2344737" cy="3873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9F3E-08E5-8B6D-C9DC-3B67535930A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5165725"/>
            <a:ext cx="3192463" cy="3873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E4085-9E5E-2F55-BA96-2379049FBC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5165725"/>
            <a:ext cx="2344737" cy="387350"/>
          </a:xfrm>
        </p:spPr>
        <p:txBody>
          <a:bodyPr/>
          <a:lstStyle>
            <a:lvl1pPr>
              <a:defRPr/>
            </a:lvl1pPr>
          </a:lstStyle>
          <a:p>
            <a:fld id="{82DE81FD-8AE7-4245-A746-9E0B8CA7391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9022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0A32-6955-DFEA-8F10-00BE685C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3D62-CE05-F6E8-D345-41B5138C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47008-5A6D-2BF3-40CA-590E318C68B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A1909-B969-FBE4-1762-6BB6478AC6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78314-5A98-0769-88EF-7B5A63C3A9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C088B7B-2B08-4514-9D7D-A4337E37233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6884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6DB7-6573-9965-991E-E45D479F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A3FB0-F943-8977-3B6B-9FE3DBFA3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CFD1-0015-9C87-9F4F-6401ECCA74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AF6D-6726-6A74-4EF6-F5572528A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D65E-5AF8-20D5-B6D1-2169A9A12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353EBE-CA7D-48D2-A95B-61997D3E3D4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1173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FF36-452E-7706-07D6-0C41CFD5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BAD65-61EB-F22A-7864-E19EB7ECC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7700" cy="3284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DEB7D-30C5-4651-761B-CCBEEB90C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7150"/>
            <a:ext cx="4457700" cy="3284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D059D-E57B-BEC4-BCEB-F41840D4565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53B63-1AB9-FB5D-ACB5-D0B3A3465C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D1ACA-9E37-1B99-DCC8-4E8F73ABA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274A48B-F92C-4CCE-AF3F-954D24A4E6E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93528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2D12-2979-F670-5A45-D268A9F6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D325-B523-474C-FDC6-F080575B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870BD-13B3-FBD5-290E-0B19983A6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20368-EEDF-50D3-4EC6-03695F7E0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52240-A52A-3D12-A311-2DADA8D75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CD8780-1E0A-4361-3632-16D8A8F81A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CA13-DF70-DF78-010C-CEEFBC6754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EDA7E-1328-0EA1-5AAF-0B0C51930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8A3A637-7C31-45CE-A0BD-2F8591CDAB3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2021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F3F8-7B78-D878-1F0D-F3DF342C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B3DE0-C4BA-3467-694F-9E82DFC7B9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65888-A1D1-7C5A-97B8-90F6878D9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80697-4E00-7360-B2BD-0E36C1028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8234B59-CDC8-49B1-9F75-F0753D0BF42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408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61D218-2811-5DB4-458B-F96457D26F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73494-7A1D-3F61-3FF5-112A060546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1BBE6-FD1F-7668-1CCA-66A6EDD05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D2E6DE9-8BAF-479A-9231-47BBF79A0FB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7031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434B-A76E-3668-0948-E65A0D89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E20FB-37F8-6E0F-E7F4-5BC672BFF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115FE-F755-537F-0FA7-57311F67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00F7-3068-172E-7F96-4A83E0C145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1291A-0FA5-BFAB-7885-43601622BD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B5DA9-2BB3-752C-9FD7-00B637393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141EA2-A4DB-4B26-BCD3-87651278725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7219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F528-D66E-96A2-40CF-0B2F1095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8C8A6-DE05-CA70-6992-3F37B3914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1B69-3A93-D775-94BC-882562FF7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8EB3B-209B-9C3D-77FF-4511BCB0D13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8560F-52FA-97E6-ADF8-76B4FA44E3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9F03-1CF9-703B-B066-4D1EB10B0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A8AD34D-6862-4177-8B70-BFBE4C3C6F8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746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F88BB5FE-EAA5-05DE-B343-D32431088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78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DF0A0BB6-85FA-6593-8C0E-8F9BC7CC5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7150"/>
            <a:ext cx="9067800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184182-4612-C077-2E53-E2028EF55D9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5165725"/>
            <a:ext cx="234473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8451ED-79F3-1134-7D1E-2A3533EF5C9B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165725"/>
            <a:ext cx="319246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FC45F82-3569-5B04-9368-9D442A8B030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165725"/>
            <a:ext cx="234473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D37ADB09-7BE9-4337-B50C-A569678B8B97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ts val="14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ts val="1150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ts val="5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ts val="300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B12EAE91-13A6-2AE9-CE9E-D48A18061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0079037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04CA1791-9987-531A-8920-FE99F04CA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HTTPS Git Credentials: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B5D2A4B8-9008-01A3-423E-03856788D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Generate Credentials.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D6B7E12-D6C4-FE5A-9501-05BBB717D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19250"/>
            <a:ext cx="9539287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8ACF19B-3613-E63C-167F-67449B6AA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Git Credentials: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7890C8A8-E278-F75A-B4C1-5129CE529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Downloads Credentials to access CodeCommit.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B7065212-D6B3-423E-F1CF-6BDF69A0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61487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34825B91-9994-578B-A217-DAFB496E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80963"/>
            <a:ext cx="9755188" cy="1000125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Linux Terminal/Windows CMD/Git bash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461E4ADD-42FD-EC85-C858-AE8A51833A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925" y="966788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Clone your CodeCommit repository.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1302E170-2BEB-C9DD-3F84-35A9143A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439863"/>
            <a:ext cx="9539287" cy="404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52D60268-1836-4F7A-D3D4-F6113A4CC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79388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Repository is Cloned: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544215D-D308-E0AF-85D3-191F475DE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66788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Your Repository is cloned using that url paste your forntend code here named as “index.html” and push it to CodeCommit using Git Credentials.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5CD23D76-7E8A-2664-8F5C-3E97C9187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619250"/>
            <a:ext cx="9699625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3ADCC0FB-7EF9-7C9F-48A5-92AAE974F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Amazon S3 Bucket: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7DE808A5-3E54-0489-EC03-405A21977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Bucket.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50109F22-7CF5-D56B-54B3-8CE6439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9641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194FDCFE-78E5-32D6-B022-A7C090645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Bucket: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ED3E220-BEC5-0C15-D686-D346CEE7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173163"/>
            <a:ext cx="9540875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F0DBEC4E-1E5D-29EA-E070-3897DFF66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Bucket: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5C782E9-158C-E458-1658-3038EFD0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73163"/>
            <a:ext cx="9539287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F6C9B4FA-D659-480B-4B48-00C94E213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Block all public access in Bucket: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BDB1E09-D072-3027-9F86-3996E47F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599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3AA45D7C-A22B-FE85-96BB-103BA0C98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Making  S3 Bucket public: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912D239-D17D-FD8E-A637-E6A2E9FF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73163"/>
            <a:ext cx="9180512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D91BFA11-9CDF-7FF4-9229-6DB2227BF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3" y="225425"/>
            <a:ext cx="9215437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Bucket: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3C4B503-B4A7-BC79-422F-F4318F8D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079500"/>
            <a:ext cx="9655175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5C0A856-6098-9C60-6B8A-7F204FF32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3" y="133350"/>
            <a:ext cx="615632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AWS CodeCommit: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CF80C71-ECE5-A2FC-80A7-B19AC4FB7BF5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720725"/>
            <a:ext cx="4859338" cy="8334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8440" rIns="0" bIns="0" anchor="ctr"/>
          <a:lstStyle/>
          <a:p>
            <a:pPr marL="215900" indent="-215900" algn="ctr">
              <a:spcBef>
                <a:spcPts val="13"/>
              </a:spcBef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Select Create repository.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C40857C1-8244-AD2D-35BC-0146ADA7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39863"/>
            <a:ext cx="9720262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F51F8C35-17AD-FC6C-E07C-6B3143FA4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S3 Bucket Created: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12C0700-549E-0118-082A-DAB74552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60475"/>
            <a:ext cx="953928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8BD58204-C55A-2FA9-2B29-FC7DBE08B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Amazon S3 Bucket: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62B04E59-3501-F536-0E90-162E395E6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your Bucket name.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11D30B22-B768-E15D-6AF3-A9C939DD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677988"/>
            <a:ext cx="9361488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B2054926-0CAE-7B3A-7E38-71E40A890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Folder: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FBE32D1-B39A-5013-4A15-543BEBEEF1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create folder.</a:t>
            </a: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90F2A1E8-83E0-AF6C-CD90-8EBFFBAD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3599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862E7625-9C85-7532-B0D2-1FC9E6D0D2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Bucket Folder: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69C0C1B-B13E-B041-5801-60D9CC1D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230313"/>
            <a:ext cx="9361488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5601D4C-6A62-F0E8-AE3B-1E8BE17C2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3" y="179388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Make folder Public: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5DB48D7-C9AD-B36C-E6E6-B139CA514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0363" y="1031875"/>
            <a:ext cx="9070975" cy="588963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action then select	make public using  ACL.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75C0FF96-7D45-965D-B026-560906F7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439863"/>
            <a:ext cx="9540875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FF66C748-16BD-9577-DBA1-83F03981F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Bucket folder is public now: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88975231-0B84-8383-AAAB-37B5980B8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Successfully edited public access.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D15AD327-F292-8F1E-D29D-EC1559EB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9641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844189B-4018-D313-FA5D-9E89F621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CodeCommit: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2E26639-8315-BD11-E8F9-0CC824E04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click on your repository name , your file is push here.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133B08A4-7F4B-4073-F6FB-29F410EB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59900" cy="375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D97C1211-E334-B028-B552-312C59C6B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69387" cy="944563"/>
          </a:xfrm>
          <a:ln/>
        </p:spPr>
        <p:txBody>
          <a:bodyPr/>
          <a:lstStyle/>
          <a:p>
            <a:pPr algn="l"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a buildspec.yml file: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BE9DBBA1-5D2A-ADE3-0DC5-F7E74F80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79500"/>
            <a:ext cx="9540875" cy="448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09C660F5-612B-FBAB-DAD2-92B1B6FBD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Push buildspec.yml file: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D2A30779-16F3-A811-9512-8A1130132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83343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Move your buildspec.yml file to your repository directory/folder in your local host and then push it to CodeCommit.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3A959761-3481-9CC3-15F1-6985BA84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24050"/>
            <a:ext cx="9540875" cy="365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13BC4ECB-CFA5-E822-2D5A-4ECBC0D65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Buildspec.yml in CodeCommit: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0C73662-061A-2370-F955-2AFE6B4E8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your CodeCommit repository and got their the builspec.yml file.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5E88602F-D38C-94FE-1790-12028989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19250"/>
            <a:ext cx="9539287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61557C2C-0F06-CCA7-C238-83571AAD7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33350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Repository Setting: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315ABF7-4F09-6D1B-C1DE-96037D2B1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66788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Provide a Repository name and click on create.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8C5C8263-1E30-ABB8-5F8F-FA1ADD35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666875"/>
            <a:ext cx="9361488" cy="373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EE828866-8F55-10BF-8FFE-739A2C5DE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AWS CodeBuild: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417066A-8EF9-DEEC-504A-6503F9B46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Create project.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399A9546-6B21-9303-9B88-DC1B30808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46238"/>
            <a:ext cx="9539287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B6151718-D5FF-FC48-E69B-6528FAAFE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Set project configuration: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2A44AB62-D340-A2FD-0B89-AC74434D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361488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9266F964-BFD3-8EBC-1ED5-6F736A410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AWS CodeBuild: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DBC7310D-03DD-7CE9-D6C2-841AFF0F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173163"/>
            <a:ext cx="9361487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D3E3589C-E201-4E8E-78F9-14694CB66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Configure Enviornment: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F381356-389A-3313-5C9D-7926D26F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599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EAA93C9-2E55-804F-3781-F5FB61F45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Provide Amazon S3 details: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70E97215-BACF-B966-6C2E-5EF87E7D5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4476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In the name section paste your S3 Folder name.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2B4A067C-82D8-125D-DFC2-2DFC81DD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61487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60DA8394-E328-8E3E-660D-64343893F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CodeBuild: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6B2819C0-F8E3-AEC3-1F3A-F82AAD1A5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/>
              <a:t>Disable the CloudWatch.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6396B2B4-0BF5-35EC-42F0-0B7A77C6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77988"/>
            <a:ext cx="95408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C0BEA1A1-5CF3-06F9-0E13-0F4F34110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Project Created: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3B7D2374-070C-A404-2FA1-2752F9DDE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Start build.	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0507A81D-5924-6778-8399-880CFD06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46238"/>
            <a:ext cx="9180513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1A58C39-A3CD-E421-FF2A-BCACEE070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Phase Details: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E2D072F7-0F18-BCC9-C839-2D8995A17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Wait until all processes are Succeeded.</a:t>
            </a: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CFF51695-4B7C-BAEE-0870-AF1871D6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46238"/>
            <a:ext cx="9539287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D2179209-1598-1F85-313B-7771142DF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S3 Bucket: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A6DE4A67-18D6-953C-2E95-917B95AD9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070975" cy="72072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you got new file “Artifact.zip” in your S3 bucket with your folder.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95C8C6CC-BA70-688A-073B-BD6FA175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800225"/>
            <a:ext cx="9539287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62809E6B-10DF-80CC-655C-753B8F798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AWS CodeDeploy: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D6EB32B-525C-2BDF-F66C-8D51F25A2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0363" y="966788"/>
            <a:ext cx="9070975" cy="360362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Create application.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ADE39D81-EDBC-03C1-6430-787BE968D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327150"/>
            <a:ext cx="9539287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DA6CF8C-E3C7-EF97-EC3F-6BC969F97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Repository is Created: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E58169C-7713-5239-C177-EC5A1B420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Your repository is created click on clone url and select on “clone HTTPS” and copy the link.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FFA4E56-8933-AB2B-77AC-28A9EA00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825625"/>
            <a:ext cx="9396412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53EBA9F-A3A1-EC77-79B2-601AC85A2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69387" cy="944563"/>
          </a:xfrm>
          <a:ln/>
        </p:spPr>
        <p:txBody>
          <a:bodyPr/>
          <a:lstStyle/>
          <a:p>
            <a:pPr algn="l"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a appspec.yml file: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3BBDD591-8E61-6EF1-58DB-DE28D293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69988"/>
            <a:ext cx="9361488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033DED2-7D7E-7DA3-5C20-9D776325E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Push appspec.yml file: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9DD1CE6D-2A09-3EE7-D68D-89A04B9418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833438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First you should to move appspec.yml file to your repository directory/folder in your local host then push it into CodeCommit.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671EB3C-0052-4D6A-35D3-BAFCFB09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979613"/>
            <a:ext cx="9539287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69B8BC4C-4D41-7627-9654-1722566DA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CodeCommit: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ED1FA77-E3DA-10CA-4170-FB52F98DB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you got your all files in your repository also.</a:t>
            </a: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F83AFD55-BC0F-8D36-8D19-84BC25B9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884363"/>
            <a:ext cx="93249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B910A582-471F-C702-DB1A-54A6DDE5C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Make scripts folder: 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DFD3BDC-2873-00F6-C71F-F3C9F9E92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070975" cy="101282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Make a script director/folder in your local host in which you should to insert the start_nginx.sh and install_nginx.sh files.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063489C5-0D27-D2EE-E779-CF1CD8A6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898650"/>
            <a:ext cx="9539287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97A2A935-A97F-EF72-2458-5B487CAF5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Push scripts to CodeCommit: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FBC6C7D7-B444-9AC4-F912-2CA491A9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966788"/>
            <a:ext cx="9070975" cy="83343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Linux users face username and password authentication paste them through Git credentials file from your downloads.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81DBCDA7-1E2B-82CB-45DB-7C4632D0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3599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F669FD34-6A86-932B-0BDF-00AF7E7BD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CodeCommit: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709540A-AEE3-411D-16FB-B552F00AE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again you got your all files here.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02DE4A59-41D9-AEB4-9DFC-D688351C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825625"/>
            <a:ext cx="9215437" cy="357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B7785E6-0AD1-2F01-19A0-0E41C911E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IAM Role: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43FF15C-7ACC-4AC4-B0D8-5AC2FEE84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/>
              <a:t>Now click on roles.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602F93EF-D82A-57DA-ACBF-591A1712F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77988"/>
            <a:ext cx="9539287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A7124824-5CD5-0F44-2BAC-F7EFEB1C2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IAM role for CodeDeploy: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5A820A4A-97BA-CC80-8424-89C04722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73163"/>
            <a:ext cx="93599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6D6EDB7-641A-9DCC-ADCB-5A322D545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IAM Role....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99870BAD-B2E3-31FF-8474-C323C366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173163"/>
            <a:ext cx="9361487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10F47DB-0664-16EF-357B-92CB24E23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Providing Details: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2376CEE6-BC10-2E1B-AB28-F1FA04AC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230313"/>
            <a:ext cx="95408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0AE2135-01A3-F5D6-E9AD-B5CFE0B482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IAM User: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05EA386-26C2-C19C-7BBD-8BD4FD711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0475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This user is created to provide credentials to your CodeCommit.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9A4D1098-9573-A9D5-F01D-B137097A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33550"/>
            <a:ext cx="918051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D520C0D5-B0D6-F783-2DFA-BD17FD195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IAM Role Created: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E535E540-365B-CF4B-01D7-3A0847BF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73163"/>
            <a:ext cx="9539287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0DA70E6-85F1-6C8D-C697-E8BEDDACE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a “.zip” file: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BF190522-F964-6792-8099-989116C10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575800" cy="627063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a “.zip” file of your repository directory/folder in your local host. 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This Command is only use in linux users .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34AB02FA-062B-0C6B-F7C6-92CD98D72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361488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1B9A8867-F7AA-7097-6FE9-014EB17D2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Zip flie is created: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54F5CE08-62A6-3BAB-769F-20ADF5D8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361488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008ADE93-1372-6F90-52A1-C5A121504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S3 Bucket:</a:t>
            </a: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E1AB8E59-B0E7-8D31-41DD-DB6B831E2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your bucket name.</a:t>
            </a: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F8A46AEE-CAEE-5616-E19F-58EDBEFD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619250"/>
            <a:ext cx="95408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15A1F0B2-CC08-D976-AA6E-C7F3A7A9D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Upload: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3E646B9C-B83B-B760-BF9C-BBFE5FB2B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upload.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8E460783-05C1-0CF4-B46B-08F9838A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800225"/>
            <a:ext cx="9539287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8D20773A-7506-75D7-4BC8-31AD92A5E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Add flies: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F47E347E-07B6-F0E9-AEC3-1ACF88AC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79500"/>
            <a:ext cx="9359900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66560385-2B43-911C-7C49-25FACC763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Select your Zip file: 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CD22C2-665A-2078-E939-CF49D4282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327150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your zip file is inserted into your S3 bucket.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E762118D-D527-58D3-400B-C5DFD8AF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18051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55738C95-401C-2551-924C-DAE1C6F92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Upload zip file: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5259C457-218E-6A62-5782-4FB667B8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918051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8B674C78-B220-3F36-F438-32C41F94D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Upload succeeded: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DDD0486E-9C55-3018-1ED9-4B3FB93D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359900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70184315-F941-CF77-8843-555A6C805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EC2-instance Dashboard:</a:t>
            </a: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4E691B82-92C9-6B9A-CBC6-620558E90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070975" cy="3287713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launch instance.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A6C483BE-9944-DEC7-FC12-998C21F3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19250"/>
            <a:ext cx="939641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64A7D104-0BF3-BE9F-4390-D8B715E6C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User: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CCF8765-A8CD-0AE2-D8E4-FA7739F2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60475"/>
            <a:ext cx="9539287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0F96A66E-EA81-91DC-6516-6FB5A72B9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Provide Ec2-instance details: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44F71C0A-ACE4-66F0-71A9-3F0D8EEF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39863"/>
            <a:ext cx="93599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id="{E3F1D086-BE27-8B26-4452-3957984A1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5425"/>
            <a:ext cx="90709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9240" rIns="0" bIns="0" anchor="ctr"/>
          <a:lstStyle>
            <a:lvl1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buClrTx/>
              <a:buFontTx/>
              <a:buNone/>
            </a:pPr>
            <a:r>
              <a:rPr lang="en-IN" altLang="en-US" sz="4400">
                <a:latin typeface="Times New Roman" panose="02020603050405020304" pitchFamily="18" charset="0"/>
              </a:rPr>
              <a:t>Selecting AMI and Architecture:</a:t>
            </a:r>
          </a:p>
        </p:txBody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2887F68D-D6B6-5BB2-C451-4A1620F70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25450"/>
            <a:ext cx="8459787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0" rIns="0" bIns="0" anchor="ctr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ctr">
              <a:buSzPct val="45000"/>
              <a:buFont typeface="Wingdings" panose="05000000000000000000" pitchFamily="2" charset="2"/>
              <a:buChar char=""/>
            </a:pPr>
            <a:r>
              <a:rPr lang="en-IN" altLang="en-US" sz="3200">
                <a:latin typeface="Times New Roman" panose="02020603050405020304" pitchFamily="18" charset="0"/>
              </a:rPr>
              <a:t>Select Ubuntu AMI(Amazon machine Image).</a:t>
            </a: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3178F122-8A08-D34E-6834-DA0300DC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0838"/>
            <a:ext cx="93599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E7C4D941-65B2-5AEB-6BE0-9A5B2C75E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Instance Type and  key pair: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7E36F7DD-A821-C183-5A21-4CD373F36095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88925" y="-360363"/>
            <a:ext cx="9070975" cy="32877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8440" rIns="0" bIns="0" anchor="ctr"/>
          <a:lstStyle/>
          <a:p>
            <a:pPr marL="215900" indent="-215900" algn="ctr">
              <a:spcBef>
                <a:spcPts val="13"/>
              </a:spcBef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/>
              <a:t>Select a key pair to access instace at local host.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8AE30CDA-21F8-B169-DC0E-66A161A2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19250"/>
            <a:ext cx="9359900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6B6D1BF0-2501-7C15-85A6-DD63A4679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Network setting: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D250036A-AD26-F660-8CBE-2F2F5790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079500"/>
            <a:ext cx="9361487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50E0E64C-4D08-30DA-0E61-3226806AF1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Advance Setting: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C4132641-A66E-5E5B-4422-AD6EE041A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327150"/>
            <a:ext cx="9070975" cy="3287713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Enable the termination setting.</a:t>
            </a:r>
          </a:p>
        </p:txBody>
      </p:sp>
      <p:pic>
        <p:nvPicPr>
          <p:cNvPr id="69635" name="Picture 3">
            <a:extLst>
              <a:ext uri="{FF2B5EF4-FFF2-40B4-BE49-F238E27FC236}">
                <a16:creationId xmlns:a16="http://schemas.microsoft.com/office/drawing/2014/main" id="{8410D67A-9FF6-B421-B412-BF7163A7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79500"/>
            <a:ext cx="9539287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4CF0F93B-330D-1F96-1F46-D92782322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Instance is Created and Run:</a:t>
            </a: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9ADB6B65-1942-F46A-D55C-68D0FF3C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361488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8EF58D6-CEBA-5078-5298-53C15E740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Setup Deployment settings: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10BBCBA8-7CED-A888-75D8-B410376F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9361488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2F0F7A33-EEC0-9A64-A308-3098A2744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Deployment group: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EF94E797-7E03-512B-F4CF-64FFBEC0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73163"/>
            <a:ext cx="9539287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A010895F-4872-2D1D-2206-1A4640885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 Creating Deployment group: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B2C086FB-6736-E1DF-3B61-9726BF5A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359900" cy="408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FC76DB96-86E8-D190-E7CE-9F5B4E1A9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Deployment group:</a:t>
            </a:r>
          </a:p>
        </p:txBody>
      </p:sp>
      <p:pic>
        <p:nvPicPr>
          <p:cNvPr id="75778" name="Picture 2">
            <a:extLst>
              <a:ext uri="{FF2B5EF4-FFF2-40B4-BE49-F238E27FC236}">
                <a16:creationId xmlns:a16="http://schemas.microsoft.com/office/drawing/2014/main" id="{34201B5A-41DA-10E7-1CBA-4567D203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599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4916530C-281C-0213-394B-EEFD9CB06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Attach Policies: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36D6D33-0164-0371-842E-63CCCE806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46175"/>
            <a:ext cx="56165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Providing the policy to use.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21E53AF6-DF3F-4476-73B5-B84710C7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36148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6F99A7E-4E22-44D6-1997-426953D21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Deployment group created:</a:t>
            </a:r>
          </a:p>
        </p:txBody>
      </p:sp>
      <p:pic>
        <p:nvPicPr>
          <p:cNvPr id="76802" name="Picture 2">
            <a:extLst>
              <a:ext uri="{FF2B5EF4-FFF2-40B4-BE49-F238E27FC236}">
                <a16:creationId xmlns:a16="http://schemas.microsoft.com/office/drawing/2014/main" id="{DBA88726-0C25-95EC-A695-95FF52BF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173163"/>
            <a:ext cx="9361487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FE4223A0-D190-A811-45E7-1D40D7168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your running EC2-instance: 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4C78C2BA-5D65-30B9-948A-6031159EA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654050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Select your ubuntu instance and click on connect.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7D96EFA5-6301-977E-5C45-7668962C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225"/>
            <a:ext cx="918051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8171130F-FD31-C0A7-008A-8997F4ABB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Connect:</a:t>
            </a: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264334BB-97DB-694E-227F-5C27EC72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599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F046D38F-64BF-1F7C-7CD7-97D67B4A1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file: vi install.sh </a:t>
            </a: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0E188E-A411-1899-406F-3EAE3A6C4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327150"/>
            <a:ext cx="9070975" cy="1012825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79875" name="Picture 3">
            <a:extLst>
              <a:ext uri="{FF2B5EF4-FFF2-40B4-BE49-F238E27FC236}">
                <a16:creationId xmlns:a16="http://schemas.microsoft.com/office/drawing/2014/main" id="{9AC6E6D7-ED7E-919F-AB75-662C68C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79500"/>
            <a:ext cx="9539287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5953021-EA6C-B65E-9606-86B8E274F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133350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Paste instruction:</a:t>
            </a: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B3BF164-F493-1894-FD19-6D55CE372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079500"/>
            <a:ext cx="9070975" cy="101282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Creating a vi file to connect the codebuild agent and your instance agent.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Change your region availability zone carefully.</a:t>
            </a:r>
          </a:p>
        </p:txBody>
      </p:sp>
      <p:pic>
        <p:nvPicPr>
          <p:cNvPr id="80899" name="Picture 3">
            <a:extLst>
              <a:ext uri="{FF2B5EF4-FFF2-40B4-BE49-F238E27FC236}">
                <a16:creationId xmlns:a16="http://schemas.microsoft.com/office/drawing/2014/main" id="{52FFA751-CABE-C1D5-F27B-45C3AD06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79613"/>
            <a:ext cx="93599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B902F842-D4C1-E5FA-4A11-2352308CA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Run command:</a:t>
            </a: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4E46CA5E-6CD3-D95B-967E-B9B6AB39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79500"/>
            <a:ext cx="9540875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5A581D0F-BEDB-C07C-D17C-C1B5AA251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Run command:</a:t>
            </a:r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id="{E155B426-27FF-2ED9-C03B-37ED49EC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38238"/>
            <a:ext cx="9539287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1B9D74DE-7017-4BE6-DE21-6F073BA78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IAM Role:</a:t>
            </a:r>
          </a:p>
        </p:txBody>
      </p:sp>
      <p:pic>
        <p:nvPicPr>
          <p:cNvPr id="83970" name="Picture 2">
            <a:extLst>
              <a:ext uri="{FF2B5EF4-FFF2-40B4-BE49-F238E27FC236}">
                <a16:creationId xmlns:a16="http://schemas.microsoft.com/office/drawing/2014/main" id="{49E169B3-4A0D-46A2-F6C4-0F15F12F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38238"/>
            <a:ext cx="9539287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A7230530-731A-A00D-185F-168D17F31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Provide details to role: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D59FE7A1-7FCC-CFC8-D860-73AE974D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173163"/>
            <a:ext cx="9361488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D9CC8BEA-C62E-C326-3802-0F71BACC8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Role Service created: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0BAE89AB-529D-11CF-2A18-71D7F9DE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260475"/>
            <a:ext cx="9215437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455C12F-419A-5BC7-E598-152A9B9DA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IAM user is created: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1ED4FC2B-F5EC-0A40-FAAF-BABD66073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79500"/>
            <a:ext cx="9070975" cy="3287713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on username.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38BCB42-53E4-0136-00B5-A677CB6D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19250"/>
            <a:ext cx="953928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2BC377A4-B8D9-381B-7233-F82215CE1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Modify IAM role of EC2-insatance: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2C578CC8-7C23-B16B-0D39-72B3B65B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60475"/>
            <a:ext cx="9359900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60FBC120-1518-C561-2AE3-2F45D9BB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Select  IAM Role: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205B4858-5400-F931-136A-24D46624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079500"/>
            <a:ext cx="9361487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1A993B0F-A065-8FE2-8168-C91694AE2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deployement group: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75231CAA-FD73-2916-CBDA-CCFFD14C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138238"/>
            <a:ext cx="9145588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BBBCC9FF-6133-4C36-7059-973714A1F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Deployment succeeded: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E92C9582-B2F5-1D57-D66E-40C6D519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230313"/>
            <a:ext cx="9180512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E83A59F6-88BB-1F65-9A7D-30705C3B0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Go to Pipeline:</a:t>
            </a:r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5E14FF5C-7CD3-73FD-2E7F-03F225FC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079500"/>
            <a:ext cx="9539287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9A057E39-D46F-805D-2235-47C5F2EB4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Setup setting:</a:t>
            </a:r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A24A6DBE-8078-8CBB-2FD0-E3E6B1A40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9180513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7ABA5BE3-0F40-1617-C131-39F6EBC08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Setup the all the service providers:</a:t>
            </a:r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65F22D6F-B894-E73D-4062-4AD27CFC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79500"/>
            <a:ext cx="9539287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E604C6D0-F9DC-6ED8-DEF7-383ED5176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Providing the Deployment provider:</a:t>
            </a:r>
          </a:p>
        </p:txBody>
      </p:sp>
      <p:pic>
        <p:nvPicPr>
          <p:cNvPr id="94210" name="Picture 2">
            <a:extLst>
              <a:ext uri="{FF2B5EF4-FFF2-40B4-BE49-F238E27FC236}">
                <a16:creationId xmlns:a16="http://schemas.microsoft.com/office/drawing/2014/main" id="{A32D71C7-9859-0F0A-7F68-AC7DFCC9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73163"/>
            <a:ext cx="8999538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68D68217-F4AE-93C1-DA0E-837E8B873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Create pipeline: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00A1CDD6-A420-9A25-C23D-FB7769311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93788"/>
            <a:ext cx="9539287" cy="430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374DF1DD-758B-BF4B-8C15-8CD79797B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Pipeline is Created:</a:t>
            </a:r>
          </a:p>
        </p:txBody>
      </p:sp>
      <p:pic>
        <p:nvPicPr>
          <p:cNvPr id="96258" name="Picture 2">
            <a:extLst>
              <a:ext uri="{FF2B5EF4-FFF2-40B4-BE49-F238E27FC236}">
                <a16:creationId xmlns:a16="http://schemas.microsoft.com/office/drawing/2014/main" id="{72B224E0-64D3-FE1E-58CA-7F71ACFF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18051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2CA416D0-FF30-BAC7-6064-264A5A837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Security Credentials: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C44267B2-7794-553C-DE2D-1DA3FE66E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173163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Here you get your CodeCommit id and password.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30FE7377-3FE1-D1A7-68B8-72C8775A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800225"/>
            <a:ext cx="9539287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32DE2953-E3C4-77E7-50F3-206C7E56B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Pipeline Succeeded: </a:t>
            </a:r>
          </a:p>
        </p:txBody>
      </p:sp>
      <p:pic>
        <p:nvPicPr>
          <p:cNvPr id="97282" name="Picture 2">
            <a:extLst>
              <a:ext uri="{FF2B5EF4-FFF2-40B4-BE49-F238E27FC236}">
                <a16:creationId xmlns:a16="http://schemas.microsoft.com/office/drawing/2014/main" id="{C05D08E5-DB0E-BCDA-484C-2ADED252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61488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832B2BD3-0D32-968F-10FC-460E444984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Copy the ip of your instance:</a:t>
            </a:r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4DF777B6-9575-2AF0-D771-0D31498D8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9500"/>
            <a:ext cx="9180513" cy="408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F2F4C414-3812-778C-3118-99FF595EC1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Paste the ip to your browser:</a:t>
            </a:r>
          </a:p>
        </p:txBody>
      </p:sp>
      <p:pic>
        <p:nvPicPr>
          <p:cNvPr id="99330" name="Picture 2">
            <a:extLst>
              <a:ext uri="{FF2B5EF4-FFF2-40B4-BE49-F238E27FC236}">
                <a16:creationId xmlns:a16="http://schemas.microsoft.com/office/drawing/2014/main" id="{123C2042-A8A6-55E4-2BD6-DD8CFCB7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03605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45563EA2-4EAA-56A8-F8D4-B6621D37F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Push new features to your code: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0B40F439-25C5-5F97-6825-6EF3A0D2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73163"/>
            <a:ext cx="93599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6E1E1C48-1C58-1741-0C9B-6C21FDAA5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0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Click to release changes: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DF9487F-36DC-A39A-2C59-67E0DC722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966788"/>
            <a:ext cx="9070975" cy="4730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Now the whole process is automatically work after push the code to CodeCommit.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25682D59-346C-EA1A-470A-903BAC91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55725"/>
            <a:ext cx="8999538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827C2DA1-3778-0187-69D7-047D2BD14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5425"/>
            <a:ext cx="9070975" cy="946150"/>
          </a:xfrm>
          <a:ln/>
        </p:spPr>
        <p:txBody>
          <a:bodyPr tIns="39240"/>
          <a:lstStyle/>
          <a:p>
            <a:pPr algn="l">
              <a:buClrTx/>
              <a:buFontTx/>
              <a:buNone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</a:tabLst>
            </a:pPr>
            <a:r>
              <a:rPr lang="en-IN" altLang="en-US">
                <a:latin typeface="Times New Roman" panose="02020603050405020304" pitchFamily="18" charset="0"/>
              </a:rPr>
              <a:t>Whole process will automatic: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18A0796A-5825-0709-7422-86203CAA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079500"/>
            <a:ext cx="9361487" cy="42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952</Words>
  <Application>Microsoft Office PowerPoint</Application>
  <PresentationFormat>Custom</PresentationFormat>
  <Paragraphs>234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Times New Roman</vt:lpstr>
      <vt:lpstr>Wingdings</vt:lpstr>
      <vt:lpstr>Office Theme</vt:lpstr>
      <vt:lpstr>PowerPoint Presentation</vt:lpstr>
      <vt:lpstr>Go to AWS CodeCommit:</vt:lpstr>
      <vt:lpstr>Repository Setting:</vt:lpstr>
      <vt:lpstr>Repository is Created:</vt:lpstr>
      <vt:lpstr>Creating IAM User:</vt:lpstr>
      <vt:lpstr>Create User: </vt:lpstr>
      <vt:lpstr>Attach Policies:</vt:lpstr>
      <vt:lpstr>IAM user is created:</vt:lpstr>
      <vt:lpstr>Security Credentials:</vt:lpstr>
      <vt:lpstr>HTTPS Git Credentials:</vt:lpstr>
      <vt:lpstr>Git Credentials:</vt:lpstr>
      <vt:lpstr>Linux Terminal/Windows CMD/Git bash</vt:lpstr>
      <vt:lpstr>Repository is Cloned:</vt:lpstr>
      <vt:lpstr>Amazon S3 Bucket:</vt:lpstr>
      <vt:lpstr>Creating Bucket:</vt:lpstr>
      <vt:lpstr>Creating Bucket:</vt:lpstr>
      <vt:lpstr>Block all public access in Bucket:</vt:lpstr>
      <vt:lpstr>Making  S3 Bucket public:</vt:lpstr>
      <vt:lpstr>Create Bucket:</vt:lpstr>
      <vt:lpstr>S3 Bucket Created:</vt:lpstr>
      <vt:lpstr>Amazon S3 Bucket:</vt:lpstr>
      <vt:lpstr>Create Folder:</vt:lpstr>
      <vt:lpstr>Bucket Folder:</vt:lpstr>
      <vt:lpstr>Make folder Public:</vt:lpstr>
      <vt:lpstr>Bucket folder is public now:</vt:lpstr>
      <vt:lpstr>CodeCommit:</vt:lpstr>
      <vt:lpstr>Create a buildspec.yml file:</vt:lpstr>
      <vt:lpstr>Push buildspec.yml file:</vt:lpstr>
      <vt:lpstr>Buildspec.yml in CodeCommit:</vt:lpstr>
      <vt:lpstr>AWS CodeBuild:</vt:lpstr>
      <vt:lpstr>Set project configuration:</vt:lpstr>
      <vt:lpstr>AWS CodeBuild:</vt:lpstr>
      <vt:lpstr>Configure Enviornment:</vt:lpstr>
      <vt:lpstr>Provide Amazon S3 details:</vt:lpstr>
      <vt:lpstr>CodeBuild:</vt:lpstr>
      <vt:lpstr>Project Created:</vt:lpstr>
      <vt:lpstr>Go to Phase Details:</vt:lpstr>
      <vt:lpstr>S3 Bucket:</vt:lpstr>
      <vt:lpstr>AWS CodeDeploy:</vt:lpstr>
      <vt:lpstr>Create a appspec.yml file: </vt:lpstr>
      <vt:lpstr>Push appspec.yml file:</vt:lpstr>
      <vt:lpstr>CodeCommit:</vt:lpstr>
      <vt:lpstr>Make scripts folder: </vt:lpstr>
      <vt:lpstr>Push scripts to CodeCommit:</vt:lpstr>
      <vt:lpstr>CodeCommit:</vt:lpstr>
      <vt:lpstr>IAM Role:</vt:lpstr>
      <vt:lpstr>Creating IAM role for CodeDeploy:</vt:lpstr>
      <vt:lpstr>IAM Role....</vt:lpstr>
      <vt:lpstr>Providing Details:</vt:lpstr>
      <vt:lpstr>IAM Role Created:</vt:lpstr>
      <vt:lpstr>Create a “.zip” file:</vt:lpstr>
      <vt:lpstr>Zip flie is created:</vt:lpstr>
      <vt:lpstr>Go to S3 Bucket:</vt:lpstr>
      <vt:lpstr>Upload:</vt:lpstr>
      <vt:lpstr>Add flies:</vt:lpstr>
      <vt:lpstr>Select your Zip file: </vt:lpstr>
      <vt:lpstr>Upload zip file:</vt:lpstr>
      <vt:lpstr>Upload succeeded:</vt:lpstr>
      <vt:lpstr>Go to EC2-instance Dashboard:</vt:lpstr>
      <vt:lpstr>Provide Ec2-instance details:</vt:lpstr>
      <vt:lpstr>PowerPoint Presentation</vt:lpstr>
      <vt:lpstr>Instance Type and  key pair:</vt:lpstr>
      <vt:lpstr>Network setting:</vt:lpstr>
      <vt:lpstr>Advance Setting:</vt:lpstr>
      <vt:lpstr>Instance is Created and Run:</vt:lpstr>
      <vt:lpstr>Setup Deployment settings:</vt:lpstr>
      <vt:lpstr>Deployment group:</vt:lpstr>
      <vt:lpstr> Creating Deployment group:</vt:lpstr>
      <vt:lpstr>Create Deployment group:</vt:lpstr>
      <vt:lpstr>Deployment group created:</vt:lpstr>
      <vt:lpstr>Go to your running EC2-instance: </vt:lpstr>
      <vt:lpstr>Connect:</vt:lpstr>
      <vt:lpstr>Creating file: vi install.sh </vt:lpstr>
      <vt:lpstr>Paste instruction:</vt:lpstr>
      <vt:lpstr>Run command:</vt:lpstr>
      <vt:lpstr>Run command:</vt:lpstr>
      <vt:lpstr>IAM Role:</vt:lpstr>
      <vt:lpstr>Provide details to role:</vt:lpstr>
      <vt:lpstr>Role Service created:</vt:lpstr>
      <vt:lpstr>Modify IAM role of EC2-insatance:</vt:lpstr>
      <vt:lpstr>Select  IAM Role:</vt:lpstr>
      <vt:lpstr>Go to deployement group:</vt:lpstr>
      <vt:lpstr>Deployment succeeded:</vt:lpstr>
      <vt:lpstr>Go to Pipeline:</vt:lpstr>
      <vt:lpstr>Setup setting:</vt:lpstr>
      <vt:lpstr>Setup the all the service providers:</vt:lpstr>
      <vt:lpstr>Providing the Deployment provider:</vt:lpstr>
      <vt:lpstr>Create pipeline:</vt:lpstr>
      <vt:lpstr>Pipeline is Created:</vt:lpstr>
      <vt:lpstr>Pipeline Succeeded: </vt:lpstr>
      <vt:lpstr>Copy the ip of your instance:</vt:lpstr>
      <vt:lpstr>Paste the ip to your browser:</vt:lpstr>
      <vt:lpstr>Push new features to your code:</vt:lpstr>
      <vt:lpstr>Click to release changes:</vt:lpstr>
      <vt:lpstr>Whole process will automatic: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20EARCS030_Anurag _Vaishnav</cp:lastModifiedBy>
  <cp:revision>8</cp:revision>
  <cp:lastPrinted>1601-01-01T00:00:00Z</cp:lastPrinted>
  <dcterms:created xsi:type="dcterms:W3CDTF">2023-09-25T01:23:42Z</dcterms:created>
  <dcterms:modified xsi:type="dcterms:W3CDTF">2023-11-30T05:28:55Z</dcterms:modified>
</cp:coreProperties>
</file>